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Healthcare Topic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Mental health awareness is gaining traction globally.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