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Politics 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Diplomacy is vital for maintaining international relations.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