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C4B05-9F24-4628-B8FB-00B282669E0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AE69-C020-41ED-9751-15BBF0C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Student </a:t>
            </a:r>
            <a:r>
              <a:rPr lang="en-US" dirty="0" err="1"/>
              <a:t>IDcodes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19420" y="525146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single column student name to First name column and last name column: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9420" y="1290320"/>
            <a:ext cx="623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Create a blank column to the right of student name column</a:t>
            </a:r>
          </a:p>
          <a:p>
            <a:r>
              <a:rPr lang="en-US" dirty="0"/>
              <a:t>2) Highlight column and select “Text to Columns” tool (Data Tab).</a:t>
            </a:r>
          </a:p>
          <a:p>
            <a:r>
              <a:rPr lang="en-US" dirty="0"/>
              <a:t>3) Options to choose: a) Delimited, b) space,</a:t>
            </a:r>
          </a:p>
          <a:p>
            <a:r>
              <a:rPr lang="en-US" dirty="0"/>
              <a:t>	-Delimited (space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525147"/>
            <a:ext cx="4026620" cy="222821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423920" y="1066801"/>
            <a:ext cx="2204720" cy="5994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59" y="2753361"/>
            <a:ext cx="6887862" cy="3820159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  <a:stCxn id="17" idx="2"/>
            <a:endCxn id="20" idx="1"/>
          </p:cNvCxnSpPr>
          <p:nvPr/>
        </p:nvCxnSpPr>
        <p:spPr>
          <a:xfrm>
            <a:off x="2531470" y="2753361"/>
            <a:ext cx="2335789" cy="19100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9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360522"/>
            <a:ext cx="8354693" cy="5014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560" y="5809734"/>
            <a:ext cx="440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Copy names  ---</a:t>
            </a:r>
            <a:r>
              <a:rPr lang="en-US" dirty="0">
                <a:sym typeface="Wingdings" panose="05000000000000000000" pitchFamily="2" charset="2"/>
              </a:rPr>
              <a:t>    2) Generate ID Codes</a:t>
            </a:r>
          </a:p>
          <a:p>
            <a:r>
              <a:rPr lang="en-US" dirty="0">
                <a:sym typeface="Wingdings" panose="05000000000000000000" pitchFamily="2" charset="2"/>
              </a:rPr>
              <a:t>**Add new names and code to bottom of list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965200" y="4196080"/>
            <a:ext cx="0" cy="161365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1706880" y="4196080"/>
            <a:ext cx="1869440" cy="16949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375"/>
          <a:stretch/>
        </p:blipFill>
        <p:spPr>
          <a:xfrm>
            <a:off x="238761" y="214313"/>
            <a:ext cx="6659938" cy="3219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9360" y="225426"/>
            <a:ext cx="3820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Insert 4-5 blank  columns to the right of student name </a:t>
            </a:r>
            <a:r>
              <a:rPr lang="en-US" dirty="0" err="1"/>
              <a:t>colums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Copy Student names and ID Codes from ID Code master sheet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Visually Inspect that names copied from ID Code Master sheet match original order of names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copied names and blank columns --- Finished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822"/>
          <a:stretch/>
        </p:blipFill>
        <p:spPr>
          <a:xfrm>
            <a:off x="238762" y="3601413"/>
            <a:ext cx="6659938" cy="3256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52162"/>
          <a:stretch/>
        </p:blipFill>
        <p:spPr>
          <a:xfrm>
            <a:off x="7416286" y="4754879"/>
            <a:ext cx="4775714" cy="164195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169920" y="457200"/>
            <a:ext cx="4521200" cy="21031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2854960" y="1473200"/>
            <a:ext cx="4724400" cy="39217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863840" y="3952240"/>
            <a:ext cx="528320" cy="8026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2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Managing Student IDcodes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Student IDcodes</dc:title>
  <dc:creator>David McMillan</dc:creator>
  <cp:lastModifiedBy>David McMillan</cp:lastModifiedBy>
  <cp:revision>5</cp:revision>
  <dcterms:created xsi:type="dcterms:W3CDTF">2017-04-17T15:13:47Z</dcterms:created>
  <dcterms:modified xsi:type="dcterms:W3CDTF">2017-04-17T15:47:48Z</dcterms:modified>
</cp:coreProperties>
</file>