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1DB-04BE-4D1B-B6C5-95ECE5EFDCD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51FB-BBAE-4355-A708-15A3DA7B3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1DB-04BE-4D1B-B6C5-95ECE5EFDCD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51FB-BBAE-4355-A708-15A3DA7B3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1DB-04BE-4D1B-B6C5-95ECE5EFDCD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51FB-BBAE-4355-A708-15A3DA7B3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5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1DB-04BE-4D1B-B6C5-95ECE5EFDCD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51FB-BBAE-4355-A708-15A3DA7B3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3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1DB-04BE-4D1B-B6C5-95ECE5EFDCD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51FB-BBAE-4355-A708-15A3DA7B3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1DB-04BE-4D1B-B6C5-95ECE5EFDCD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51FB-BBAE-4355-A708-15A3DA7B3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9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1DB-04BE-4D1B-B6C5-95ECE5EFDCD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51FB-BBAE-4355-A708-15A3DA7B3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6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1DB-04BE-4D1B-B6C5-95ECE5EFDCD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51FB-BBAE-4355-A708-15A3DA7B3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1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1DB-04BE-4D1B-B6C5-95ECE5EFDCD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51FB-BBAE-4355-A708-15A3DA7B3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9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1DB-04BE-4D1B-B6C5-95ECE5EFDCD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51FB-BBAE-4355-A708-15A3DA7B3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2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1DB-04BE-4D1B-B6C5-95ECE5EFDCD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51FB-BBAE-4355-A708-15A3DA7B3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21DB-04BE-4D1B-B6C5-95ECE5EFDCD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E51FB-BBAE-4355-A708-15A3DA7B3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>
          <a:xfrm>
            <a:off x="2123440" y="914400"/>
            <a:ext cx="5262880" cy="3901440"/>
          </a:xfrm>
          <a:custGeom>
            <a:avLst/>
            <a:gdLst>
              <a:gd name="connsiteX0" fmla="*/ 71120 w 5262880"/>
              <a:gd name="connsiteY0" fmla="*/ 0 h 3901440"/>
              <a:gd name="connsiteX1" fmla="*/ 50800 w 5262880"/>
              <a:gd name="connsiteY1" fmla="*/ 284480 h 3901440"/>
              <a:gd name="connsiteX2" fmla="*/ 20320 w 5262880"/>
              <a:gd name="connsiteY2" fmla="*/ 690880 h 3901440"/>
              <a:gd name="connsiteX3" fmla="*/ 0 w 5262880"/>
              <a:gd name="connsiteY3" fmla="*/ 1239520 h 3901440"/>
              <a:gd name="connsiteX4" fmla="*/ 71120 w 5262880"/>
              <a:gd name="connsiteY4" fmla="*/ 2346960 h 3901440"/>
              <a:gd name="connsiteX5" fmla="*/ 81280 w 5262880"/>
              <a:gd name="connsiteY5" fmla="*/ 2479040 h 3901440"/>
              <a:gd name="connsiteX6" fmla="*/ 91440 w 5262880"/>
              <a:gd name="connsiteY6" fmla="*/ 2631440 h 3901440"/>
              <a:gd name="connsiteX7" fmla="*/ 101600 w 5262880"/>
              <a:gd name="connsiteY7" fmla="*/ 2753360 h 3901440"/>
              <a:gd name="connsiteX8" fmla="*/ 121920 w 5262880"/>
              <a:gd name="connsiteY8" fmla="*/ 3037840 h 3901440"/>
              <a:gd name="connsiteX9" fmla="*/ 111760 w 5262880"/>
              <a:gd name="connsiteY9" fmla="*/ 3647440 h 3901440"/>
              <a:gd name="connsiteX10" fmla="*/ 91440 w 5262880"/>
              <a:gd name="connsiteY10" fmla="*/ 3749040 h 3901440"/>
              <a:gd name="connsiteX11" fmla="*/ 101600 w 5262880"/>
              <a:gd name="connsiteY11" fmla="*/ 3810000 h 3901440"/>
              <a:gd name="connsiteX12" fmla="*/ 142240 w 5262880"/>
              <a:gd name="connsiteY12" fmla="*/ 3820160 h 3901440"/>
              <a:gd name="connsiteX13" fmla="*/ 355600 w 5262880"/>
              <a:gd name="connsiteY13" fmla="*/ 3830320 h 3901440"/>
              <a:gd name="connsiteX14" fmla="*/ 1127760 w 5262880"/>
              <a:gd name="connsiteY14" fmla="*/ 3850640 h 3901440"/>
              <a:gd name="connsiteX15" fmla="*/ 3322320 w 5262880"/>
              <a:gd name="connsiteY15" fmla="*/ 3860800 h 3901440"/>
              <a:gd name="connsiteX16" fmla="*/ 3586480 w 5262880"/>
              <a:gd name="connsiteY16" fmla="*/ 3870960 h 3901440"/>
              <a:gd name="connsiteX17" fmla="*/ 3728720 w 5262880"/>
              <a:gd name="connsiteY17" fmla="*/ 3881120 h 3901440"/>
              <a:gd name="connsiteX18" fmla="*/ 4521200 w 5262880"/>
              <a:gd name="connsiteY18" fmla="*/ 3901440 h 3901440"/>
              <a:gd name="connsiteX19" fmla="*/ 5262880 w 5262880"/>
              <a:gd name="connsiteY19" fmla="*/ 3901440 h 390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62880" h="3901440">
                <a:moveTo>
                  <a:pt x="71120" y="0"/>
                </a:moveTo>
                <a:cubicBezTo>
                  <a:pt x="64347" y="94827"/>
                  <a:pt x="57955" y="189681"/>
                  <a:pt x="50800" y="284480"/>
                </a:cubicBezTo>
                <a:cubicBezTo>
                  <a:pt x="46186" y="345615"/>
                  <a:pt x="24282" y="599758"/>
                  <a:pt x="20320" y="690880"/>
                </a:cubicBezTo>
                <a:cubicBezTo>
                  <a:pt x="12371" y="873713"/>
                  <a:pt x="6773" y="1056640"/>
                  <a:pt x="0" y="1239520"/>
                </a:cubicBezTo>
                <a:cubicBezTo>
                  <a:pt x="23707" y="1608667"/>
                  <a:pt x="46916" y="1977846"/>
                  <a:pt x="71120" y="2346960"/>
                </a:cubicBezTo>
                <a:cubicBezTo>
                  <a:pt x="74009" y="2391022"/>
                  <a:pt x="78134" y="2434995"/>
                  <a:pt x="81280" y="2479040"/>
                </a:cubicBezTo>
                <a:cubicBezTo>
                  <a:pt x="84907" y="2529823"/>
                  <a:pt x="87679" y="2580666"/>
                  <a:pt x="91440" y="2631440"/>
                </a:cubicBezTo>
                <a:cubicBezTo>
                  <a:pt x="94453" y="2672109"/>
                  <a:pt x="98550" y="2712693"/>
                  <a:pt x="101600" y="2753360"/>
                </a:cubicBezTo>
                <a:cubicBezTo>
                  <a:pt x="108710" y="2848162"/>
                  <a:pt x="115147" y="2943013"/>
                  <a:pt x="121920" y="3037840"/>
                </a:cubicBezTo>
                <a:cubicBezTo>
                  <a:pt x="118533" y="3241040"/>
                  <a:pt x="120462" y="3444398"/>
                  <a:pt x="111760" y="3647440"/>
                </a:cubicBezTo>
                <a:cubicBezTo>
                  <a:pt x="110281" y="3681946"/>
                  <a:pt x="91440" y="3749040"/>
                  <a:pt x="91440" y="3749040"/>
                </a:cubicBezTo>
                <a:cubicBezTo>
                  <a:pt x="94827" y="3769360"/>
                  <a:pt x="89626" y="3793237"/>
                  <a:pt x="101600" y="3810000"/>
                </a:cubicBezTo>
                <a:cubicBezTo>
                  <a:pt x="109716" y="3821363"/>
                  <a:pt x="128321" y="3819046"/>
                  <a:pt x="142240" y="3820160"/>
                </a:cubicBezTo>
                <a:cubicBezTo>
                  <a:pt x="213214" y="3825838"/>
                  <a:pt x="284467" y="3827227"/>
                  <a:pt x="355600" y="3830320"/>
                </a:cubicBezTo>
                <a:cubicBezTo>
                  <a:pt x="641416" y="3842747"/>
                  <a:pt x="811938" y="3848274"/>
                  <a:pt x="1127760" y="3850640"/>
                </a:cubicBezTo>
                <a:lnTo>
                  <a:pt x="3322320" y="3860800"/>
                </a:lnTo>
                <a:lnTo>
                  <a:pt x="3586480" y="3870960"/>
                </a:lnTo>
                <a:cubicBezTo>
                  <a:pt x="3633955" y="3873334"/>
                  <a:pt x="3681211" y="3879571"/>
                  <a:pt x="3728720" y="3881120"/>
                </a:cubicBezTo>
                <a:cubicBezTo>
                  <a:pt x="3992826" y="3889732"/>
                  <a:pt x="4256953" y="3901440"/>
                  <a:pt x="4521200" y="3901440"/>
                </a:cubicBezTo>
                <a:lnTo>
                  <a:pt x="5262880" y="390144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00960" y="1493520"/>
            <a:ext cx="75184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41800" y="1656080"/>
            <a:ext cx="75184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89680" y="3129280"/>
            <a:ext cx="75184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35960" y="1148080"/>
            <a:ext cx="75184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0400" y="3129280"/>
            <a:ext cx="75184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23560" y="2164080"/>
            <a:ext cx="75184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89680" y="2621280"/>
            <a:ext cx="75184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53360" y="3129280"/>
            <a:ext cx="75184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1720" y="3129280"/>
            <a:ext cx="75184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29840" y="1148080"/>
            <a:ext cx="4358640" cy="310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30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78"/>
          <a:stretch/>
        </p:blipFill>
        <p:spPr>
          <a:xfrm>
            <a:off x="0" y="640080"/>
            <a:ext cx="12099716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5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78"/>
          <a:stretch/>
        </p:blipFill>
        <p:spPr>
          <a:xfrm>
            <a:off x="939799" y="1452604"/>
            <a:ext cx="3850641" cy="1658704"/>
          </a:xfrm>
          <a:prstGeom prst="rect">
            <a:avLst/>
          </a:prstGeom>
          <a:ln w="69850">
            <a:solidFill>
              <a:srgbClr val="FF0000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2133600" y="290737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9040" y="422814"/>
            <a:ext cx="244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Other Users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124960"/>
            <a:ext cx="12192000" cy="4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78"/>
          <a:stretch/>
        </p:blipFill>
        <p:spPr>
          <a:xfrm>
            <a:off x="7034694" y="1452604"/>
            <a:ext cx="3850641" cy="1658704"/>
          </a:xfrm>
          <a:prstGeom prst="rect">
            <a:avLst/>
          </a:prstGeom>
          <a:ln w="69850"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 rot="16200000">
            <a:off x="-743889" y="1941095"/>
            <a:ext cx="224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 Version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Git</a:t>
            </a:r>
            <a:r>
              <a:rPr lang="en-US" dirty="0"/>
              <a:t> hub)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78"/>
          <a:stretch/>
        </p:blipFill>
        <p:spPr>
          <a:xfrm>
            <a:off x="939799" y="4614988"/>
            <a:ext cx="3850641" cy="1658704"/>
          </a:xfrm>
          <a:prstGeom prst="rect">
            <a:avLst/>
          </a:prstGeom>
          <a:ln w="69850">
            <a:solidFill>
              <a:srgbClr val="FF0000"/>
            </a:solidFill>
          </a:ln>
        </p:spPr>
      </p:pic>
      <p:sp>
        <p:nvSpPr>
          <p:cNvPr id="10" name="TextBox 9"/>
          <p:cNvSpPr txBox="1"/>
          <p:nvPr/>
        </p:nvSpPr>
        <p:spPr>
          <a:xfrm rot="16200000">
            <a:off x="-743889" y="5220012"/>
            <a:ext cx="224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Production Version</a:t>
            </a:r>
          </a:p>
          <a:p>
            <a:pPr algn="ctr"/>
            <a:r>
              <a:rPr lang="en-US" dirty="0"/>
              <a:t>(Google Drive)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57639" y="2535366"/>
            <a:ext cx="60054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New </a:t>
            </a:r>
            <a:r>
              <a:rPr lang="en-US" sz="1000" b="1" dirty="0" err="1"/>
              <a:t>Func</a:t>
            </a:r>
            <a:r>
              <a:rPr lang="en-US" sz="1000" b="1" dirty="0"/>
              <a:t> 1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70531" y="2535366"/>
            <a:ext cx="60054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New Script1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28465" y="2458422"/>
            <a:ext cx="600546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New </a:t>
            </a:r>
            <a:r>
              <a:rPr lang="en-US" sz="1000" b="1" dirty="0" err="1"/>
              <a:t>Func</a:t>
            </a:r>
            <a:r>
              <a:rPr lang="en-US" sz="1000" b="1" dirty="0"/>
              <a:t> 1</a:t>
            </a:r>
          </a:p>
          <a:p>
            <a:r>
              <a:rPr lang="en-US" sz="1000" b="1" dirty="0" err="1"/>
              <a:t>Func</a:t>
            </a:r>
            <a:r>
              <a:rPr lang="en-US" sz="1000" b="1" dirty="0"/>
              <a:t> 2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33105" y="5666287"/>
            <a:ext cx="60054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New Script1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6094" y="5543177"/>
            <a:ext cx="600546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New </a:t>
            </a:r>
            <a:r>
              <a:rPr lang="en-US" sz="1000" b="1" dirty="0" err="1"/>
              <a:t>Func</a:t>
            </a:r>
            <a:r>
              <a:rPr lang="en-US" sz="1000" b="1" dirty="0"/>
              <a:t> 1</a:t>
            </a:r>
          </a:p>
          <a:p>
            <a:r>
              <a:rPr lang="en-US" sz="1000" b="1" dirty="0" err="1"/>
              <a:t>Func</a:t>
            </a:r>
            <a:r>
              <a:rPr lang="en-US" sz="1000" b="1" dirty="0"/>
              <a:t> 2 </a:t>
            </a:r>
          </a:p>
        </p:txBody>
      </p:sp>
      <p:sp>
        <p:nvSpPr>
          <p:cNvPr id="17" name="Arrow: Left 16"/>
          <p:cNvSpPr/>
          <p:nvPr/>
        </p:nvSpPr>
        <p:spPr>
          <a:xfrm>
            <a:off x="5100320" y="1635760"/>
            <a:ext cx="1737360" cy="6461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/>
          <p:cNvSpPr/>
          <p:nvPr/>
        </p:nvSpPr>
        <p:spPr>
          <a:xfrm rot="16200000">
            <a:off x="2042086" y="3569172"/>
            <a:ext cx="1261820" cy="6461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Right 17"/>
          <p:cNvSpPr/>
          <p:nvPr/>
        </p:nvSpPr>
        <p:spPr>
          <a:xfrm>
            <a:off x="5100320" y="5069840"/>
            <a:ext cx="1615440" cy="4846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78"/>
          <a:stretch/>
        </p:blipFill>
        <p:spPr>
          <a:xfrm>
            <a:off x="7132318" y="4614988"/>
            <a:ext cx="3850641" cy="1658704"/>
          </a:xfrm>
          <a:prstGeom prst="rect">
            <a:avLst/>
          </a:prstGeom>
          <a:ln w="69850">
            <a:solidFill>
              <a:srgbClr val="FF0000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9155263" y="5697750"/>
            <a:ext cx="60054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New </a:t>
            </a:r>
            <a:r>
              <a:rPr lang="en-US" sz="1000" b="1" dirty="0" err="1"/>
              <a:t>Func</a:t>
            </a:r>
            <a:r>
              <a:rPr lang="en-US" sz="1000" b="1" dirty="0"/>
              <a:t> 1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68155" y="5697750"/>
            <a:ext cx="60054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New Script1 </a:t>
            </a:r>
          </a:p>
        </p:txBody>
      </p:sp>
      <p:sp>
        <p:nvSpPr>
          <p:cNvPr id="20" name="Arrow: Curved Right 19"/>
          <p:cNvSpPr/>
          <p:nvPr/>
        </p:nvSpPr>
        <p:spPr>
          <a:xfrm rot="10800000">
            <a:off x="4883713" y="2935476"/>
            <a:ext cx="462280" cy="187528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0747" y="1270365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 merge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19583" y="3569104"/>
            <a:ext cx="111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Duplicate creation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20539" y="5697750"/>
            <a:ext cx="111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 Drive Sync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4390662" y="3510623"/>
            <a:ext cx="1337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Occasional backup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34694" y="5638132"/>
            <a:ext cx="71120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Output1</a:t>
            </a:r>
          </a:p>
          <a:p>
            <a:r>
              <a:rPr lang="en-US" sz="1000" b="1" dirty="0"/>
              <a:t>Output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12490" y="5864922"/>
            <a:ext cx="838089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New Data 1</a:t>
            </a:r>
          </a:p>
          <a:p>
            <a:r>
              <a:rPr lang="en-US" sz="1000" b="1" dirty="0"/>
              <a:t>New Data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7453" y="5638132"/>
            <a:ext cx="71120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Output1</a:t>
            </a:r>
          </a:p>
          <a:p>
            <a:r>
              <a:rPr lang="en-US" sz="1000" b="1" dirty="0"/>
              <a:t>Output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3249" y="5838187"/>
            <a:ext cx="838089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New Data 1</a:t>
            </a:r>
          </a:p>
          <a:p>
            <a:r>
              <a:rPr lang="en-US" sz="1000" b="1" dirty="0"/>
              <a:t>New Data 2</a:t>
            </a:r>
          </a:p>
        </p:txBody>
      </p:sp>
    </p:spTree>
    <p:extLst>
      <p:ext uri="{BB962C8B-B14F-4D97-AF65-F5344CB8AC3E}">
        <p14:creationId xmlns:p14="http://schemas.microsoft.com/office/powerpoint/2010/main" val="102807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64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McMillan</dc:creator>
  <cp:lastModifiedBy>David McMillan</cp:lastModifiedBy>
  <cp:revision>5</cp:revision>
  <dcterms:created xsi:type="dcterms:W3CDTF">2017-02-07T18:03:32Z</dcterms:created>
  <dcterms:modified xsi:type="dcterms:W3CDTF">2017-02-07T22:59:54Z</dcterms:modified>
</cp:coreProperties>
</file>