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5387-F64E-41AA-8B0A-C26E8B2F567B}" type="datetimeFigureOut">
              <a:rPr lang="ko-KR" altLang="en-US" smtClean="0"/>
              <a:t>2021-08-06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여우의 모험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5051" y="5851746"/>
            <a:ext cx="276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Ver. 0.1</a:t>
            </a:r>
            <a:br>
              <a:rPr lang="en-US" altLang="ko-KR" dirty="0" smtClean="0"/>
            </a:br>
            <a:r>
              <a:rPr lang="en-US" altLang="ko-KR" dirty="0" err="1" smtClean="0"/>
              <a:t>LastUpdate</a:t>
            </a:r>
            <a:r>
              <a:rPr lang="en-US" altLang="ko-KR" dirty="0" smtClean="0"/>
              <a:t>: 2021.08.04</a:t>
            </a:r>
          </a:p>
          <a:p>
            <a:pPr algn="r"/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김홍규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69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75129"/>
              </p:ext>
            </p:extLst>
          </p:nvPr>
        </p:nvGraphicFramePr>
        <p:xfrm>
          <a:off x="319932" y="457019"/>
          <a:ext cx="11538084" cy="62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55">
                  <a:extLst>
                    <a:ext uri="{9D8B030D-6E8A-4147-A177-3AD203B41FA5}">
                      <a16:colId xmlns:a16="http://schemas.microsoft.com/office/drawing/2014/main" val="177964251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1366315844"/>
                    </a:ext>
                  </a:extLst>
                </a:gridCol>
                <a:gridCol w="9387190">
                  <a:extLst>
                    <a:ext uri="{9D8B030D-6E8A-4147-A177-3AD203B41FA5}">
                      <a16:colId xmlns:a16="http://schemas.microsoft.com/office/drawing/2014/main" val="227411858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수정버전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8980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25631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15053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58737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7324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60354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99406"/>
                  </a:ext>
                </a:extLst>
              </a:tr>
              <a:tr h="32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87865"/>
                  </a:ext>
                </a:extLst>
              </a:tr>
              <a:tr h="2742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8096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64722"/>
                  </a:ext>
                </a:extLst>
              </a:tr>
              <a:tr h="1827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21653"/>
                  </a:ext>
                </a:extLst>
              </a:tr>
              <a:tr h="136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6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471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803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6995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여우가 길 잃고 헤매고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집에 가서 쉬고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3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4946072" y="1510044"/>
            <a:ext cx="1255222" cy="4821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4946072" y="2503097"/>
            <a:ext cx="1305098" cy="5320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6766557" y="349965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도착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3186545" y="349965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객사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6" idx="3"/>
            <a:endCxn id="8" idx="0"/>
          </p:cNvCxnSpPr>
          <p:nvPr/>
        </p:nvCxnSpPr>
        <p:spPr>
          <a:xfrm>
            <a:off x="6251170" y="2769105"/>
            <a:ext cx="1159624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3066010" y="486294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GameOver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6646022" y="486294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End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6" idx="1"/>
            <a:endCxn id="9" idx="0"/>
          </p:cNvCxnSpPr>
          <p:nvPr/>
        </p:nvCxnSpPr>
        <p:spPr>
          <a:xfrm rot="10800000" flipV="1">
            <a:off x="3830782" y="2769105"/>
            <a:ext cx="1115290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2" idx="0"/>
          </p:cNvCxnSpPr>
          <p:nvPr/>
        </p:nvCxnSpPr>
        <p:spPr>
          <a:xfrm flipH="1">
            <a:off x="3830781" y="436293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3" idx="0"/>
          </p:cNvCxnSpPr>
          <p:nvPr/>
        </p:nvCxnSpPr>
        <p:spPr>
          <a:xfrm flipH="1">
            <a:off x="7410793" y="436293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8" idx="1"/>
            <a:endCxn id="6" idx="2"/>
          </p:cNvCxnSpPr>
          <p:nvPr/>
        </p:nvCxnSpPr>
        <p:spPr>
          <a:xfrm rot="10800000">
            <a:off x="5598621" y="3035112"/>
            <a:ext cx="1167936" cy="8961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6" idx="2"/>
          </p:cNvCxnSpPr>
          <p:nvPr/>
        </p:nvCxnSpPr>
        <p:spPr>
          <a:xfrm flipV="1">
            <a:off x="4475018" y="3035112"/>
            <a:ext cx="1123603" cy="8961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587730" y="229431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7237" y="2568631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여우의 모험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299625" y="3239593"/>
            <a:ext cx="8839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4607337" y="2294313"/>
            <a:ext cx="2307712" cy="154616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6843" y="253271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Game Over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844" y="309321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재시도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806843" y="344888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80326" y="298042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나를 </a:t>
            </a:r>
            <a:r>
              <a:rPr lang="ko-KR" altLang="en-US" dirty="0" err="1" smtClean="0"/>
              <a:t>죽인적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7281036" y="226937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80542" y="250777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The End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480543" y="306827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타이틀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480542" y="342394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54025" y="295548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27" y="4444105"/>
            <a:ext cx="38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버튼은 텍스트스타일 </a:t>
            </a:r>
            <a:r>
              <a:rPr lang="ko-KR" altLang="en-US" dirty="0" err="1" smtClean="0"/>
              <a:t>투명이미지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6096000" y="6517532"/>
            <a:ext cx="45719" cy="175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2221105" y="3288225"/>
            <a:ext cx="215674" cy="2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38200" y="1980997"/>
            <a:ext cx="6524628" cy="4210051"/>
            <a:chOff x="1095372" y="1990724"/>
            <a:chExt cx="6524628" cy="4210051"/>
          </a:xfrm>
        </p:grpSpPr>
        <p:sp>
          <p:nvSpPr>
            <p:cNvPr id="3" name="직사각형 2"/>
            <p:cNvSpPr/>
            <p:nvPr/>
          </p:nvSpPr>
          <p:spPr>
            <a:xfrm>
              <a:off x="1095375" y="1990725"/>
              <a:ext cx="6524625" cy="421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장면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95375" y="1990724"/>
              <a:ext cx="2143125" cy="1248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5375" y="1990725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Player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2676" y="1990725"/>
              <a:ext cx="88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Lv.1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374" y="2385085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HP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8761" y="2681963"/>
              <a:ext cx="1647825" cy="209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5373" y="2644007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</a:t>
              </a:r>
              <a:r>
                <a:rPr lang="en-US" altLang="ko-KR" sz="1200" dirty="0" smtClean="0"/>
                <a:t>P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28760" y="2925674"/>
              <a:ext cx="1647825" cy="2095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95372" y="2887718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Exp</a:t>
              </a:r>
              <a:endParaRPr lang="ko-KR" altLang="en-US" sz="12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528759" y="2419192"/>
              <a:ext cx="1647825" cy="209550"/>
              <a:chOff x="8402976" y="2681963"/>
              <a:chExt cx="1647825" cy="20955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8402976" y="2681963"/>
                <a:ext cx="1647825" cy="2095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402976" y="2686769"/>
                <a:ext cx="1263076" cy="2009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타원 31"/>
          <p:cNvSpPr/>
          <p:nvPr/>
        </p:nvSpPr>
        <p:spPr>
          <a:xfrm>
            <a:off x="5904690" y="4737370"/>
            <a:ext cx="787941" cy="7879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476928" y="5640611"/>
            <a:ext cx="1536717" cy="215438"/>
            <a:chOff x="5034319" y="1272894"/>
            <a:chExt cx="2110394" cy="257795"/>
          </a:xfrm>
        </p:grpSpPr>
        <p:sp>
          <p:nvSpPr>
            <p:cNvPr id="36" name="직사각형 35"/>
            <p:cNvSpPr/>
            <p:nvPr/>
          </p:nvSpPr>
          <p:spPr>
            <a:xfrm>
              <a:off x="5063503" y="1297225"/>
              <a:ext cx="2081210" cy="2334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34319" y="1272894"/>
              <a:ext cx="43338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HP</a:t>
              </a:r>
              <a:endParaRPr lang="ko-KR" altLang="en-US" sz="8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467704" y="1307001"/>
              <a:ext cx="1647825" cy="2095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67704" y="1311807"/>
              <a:ext cx="1263076" cy="21452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60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무적</a:t>
            </a:r>
            <a:endParaRPr lang="en-US" altLang="ko-KR" dirty="0" smtClean="0"/>
          </a:p>
          <a:p>
            <a:r>
              <a:rPr lang="ko-KR" altLang="en-US" dirty="0" smtClean="0"/>
              <a:t>회복</a:t>
            </a:r>
            <a:endParaRPr lang="en-US" altLang="ko-KR" dirty="0" smtClean="0"/>
          </a:p>
          <a:p>
            <a:r>
              <a:rPr lang="ko-KR" altLang="en-US" dirty="0" smtClean="0"/>
              <a:t>축복</a:t>
            </a:r>
            <a:endParaRPr lang="en-US" altLang="ko-KR" dirty="0"/>
          </a:p>
          <a:p>
            <a:r>
              <a:rPr lang="ko-KR" altLang="en-US" dirty="0" err="1" smtClean="0"/>
              <a:t>레이저건</a:t>
            </a:r>
            <a:endParaRPr lang="en-US" altLang="ko-KR" dirty="0" smtClean="0"/>
          </a:p>
          <a:p>
            <a:r>
              <a:rPr lang="ko-KR" altLang="en-US" dirty="0" smtClean="0"/>
              <a:t>수류탄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2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62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여우의 모험</vt:lpstr>
      <vt:lpstr>PowerPoint 프레젠테이션</vt:lpstr>
      <vt:lpstr>시나리오</vt:lpstr>
      <vt:lpstr>흐름도</vt:lpstr>
      <vt:lpstr>장면구성</vt:lpstr>
      <vt:lpstr>장면구성</vt:lpstr>
      <vt:lpstr>아이템</vt:lpstr>
      <vt:lpstr>아이템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여우의 모험</dc:title>
  <dc:creator>KHG</dc:creator>
  <cp:lastModifiedBy>KHG</cp:lastModifiedBy>
  <cp:revision>7</cp:revision>
  <dcterms:created xsi:type="dcterms:W3CDTF">2021-08-04T01:05:27Z</dcterms:created>
  <dcterms:modified xsi:type="dcterms:W3CDTF">2021-08-06T07:14:04Z</dcterms:modified>
</cp:coreProperties>
</file>