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96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1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0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43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5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7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5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8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4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D5387-F64E-41AA-8B0A-C26E8B2F567B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63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여우의 모험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5051" y="5851746"/>
            <a:ext cx="2765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Ver. 0.1</a:t>
            </a:r>
            <a:br>
              <a:rPr lang="en-US" altLang="ko-KR" dirty="0" smtClean="0"/>
            </a:br>
            <a:r>
              <a:rPr lang="en-US" altLang="ko-KR" dirty="0" err="1" smtClean="0"/>
              <a:t>LastUpdate</a:t>
            </a:r>
            <a:r>
              <a:rPr lang="en-US" altLang="ko-KR" dirty="0" smtClean="0"/>
              <a:t>: 2021.08.04</a:t>
            </a:r>
          </a:p>
          <a:p>
            <a:pPr algn="r"/>
            <a:r>
              <a:rPr lang="ko-KR" altLang="en-US" dirty="0" smtClean="0"/>
              <a:t>작성자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김홍규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56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75129"/>
              </p:ext>
            </p:extLst>
          </p:nvPr>
        </p:nvGraphicFramePr>
        <p:xfrm>
          <a:off x="319932" y="457019"/>
          <a:ext cx="11538084" cy="621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855">
                  <a:extLst>
                    <a:ext uri="{9D8B030D-6E8A-4147-A177-3AD203B41FA5}">
                      <a16:colId xmlns:a16="http://schemas.microsoft.com/office/drawing/2014/main" val="177964251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1366315844"/>
                    </a:ext>
                  </a:extLst>
                </a:gridCol>
                <a:gridCol w="9387190">
                  <a:extLst>
                    <a:ext uri="{9D8B030D-6E8A-4147-A177-3AD203B41FA5}">
                      <a16:colId xmlns:a16="http://schemas.microsoft.com/office/drawing/2014/main" val="227411858"/>
                    </a:ext>
                  </a:extLst>
                </a:gridCol>
              </a:tblGrid>
              <a:tr h="366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수정버전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89809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25631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15053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58737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73249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260354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02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99406"/>
                  </a:ext>
                </a:extLst>
              </a:tr>
              <a:tr h="3200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87865"/>
                  </a:ext>
                </a:extLst>
              </a:tr>
              <a:tr h="2742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80960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864722"/>
                  </a:ext>
                </a:extLst>
              </a:tr>
              <a:tr h="1827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21653"/>
                  </a:ext>
                </a:extLst>
              </a:tr>
              <a:tr h="1369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46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471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6803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6995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57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47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여우가 길 잃고 헤매고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집에 가서 쉬고 싶다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83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흐름도</a:t>
            </a:r>
            <a:endParaRPr lang="ko-KR" altLang="en-US" dirty="0"/>
          </a:p>
        </p:txBody>
      </p:sp>
      <p:sp>
        <p:nvSpPr>
          <p:cNvPr id="5" name="순서도: 수행의 시작/종료 4"/>
          <p:cNvSpPr/>
          <p:nvPr/>
        </p:nvSpPr>
        <p:spPr>
          <a:xfrm>
            <a:off x="4946072" y="1510044"/>
            <a:ext cx="1255222" cy="48213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6" name="순서도: 처리 5"/>
          <p:cNvSpPr/>
          <p:nvPr/>
        </p:nvSpPr>
        <p:spPr>
          <a:xfrm>
            <a:off x="4946072" y="2503097"/>
            <a:ext cx="1305098" cy="5320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플레이</a:t>
            </a:r>
            <a:endParaRPr lang="ko-KR" altLang="en-US" dirty="0"/>
          </a:p>
        </p:txBody>
      </p:sp>
      <p:sp>
        <p:nvSpPr>
          <p:cNvPr id="8" name="순서도: 판단 7"/>
          <p:cNvSpPr/>
          <p:nvPr/>
        </p:nvSpPr>
        <p:spPr>
          <a:xfrm>
            <a:off x="6766557" y="3499657"/>
            <a:ext cx="1288473" cy="8632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도착</a:t>
            </a:r>
            <a:endParaRPr lang="ko-KR" altLang="en-US" dirty="0"/>
          </a:p>
        </p:txBody>
      </p:sp>
      <p:sp>
        <p:nvSpPr>
          <p:cNvPr id="9" name="순서도: 판단 8"/>
          <p:cNvSpPr/>
          <p:nvPr/>
        </p:nvSpPr>
        <p:spPr>
          <a:xfrm>
            <a:off x="3186545" y="3499657"/>
            <a:ext cx="1288473" cy="8632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객사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6" idx="3"/>
            <a:endCxn id="8" idx="0"/>
          </p:cNvCxnSpPr>
          <p:nvPr/>
        </p:nvCxnSpPr>
        <p:spPr>
          <a:xfrm>
            <a:off x="6251170" y="2769105"/>
            <a:ext cx="1159624" cy="730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3066010" y="4862944"/>
            <a:ext cx="1529541" cy="5153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GameOver</a:t>
            </a:r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6646022" y="4862944"/>
            <a:ext cx="1529541" cy="5153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The End</a:t>
            </a:r>
            <a:endParaRPr lang="ko-KR" altLang="en-US" dirty="0"/>
          </a:p>
        </p:txBody>
      </p:sp>
      <p:cxnSp>
        <p:nvCxnSpPr>
          <p:cNvPr id="17" name="꺾인 연결선 16"/>
          <p:cNvCxnSpPr>
            <a:stCxn id="6" idx="1"/>
            <a:endCxn id="9" idx="0"/>
          </p:cNvCxnSpPr>
          <p:nvPr/>
        </p:nvCxnSpPr>
        <p:spPr>
          <a:xfrm rot="10800000" flipV="1">
            <a:off x="3830782" y="2769105"/>
            <a:ext cx="1115290" cy="730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2"/>
            <a:endCxn id="12" idx="0"/>
          </p:cNvCxnSpPr>
          <p:nvPr/>
        </p:nvCxnSpPr>
        <p:spPr>
          <a:xfrm flipH="1">
            <a:off x="3830781" y="4362934"/>
            <a:ext cx="1" cy="50001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2"/>
            <a:endCxn id="13" idx="0"/>
          </p:cNvCxnSpPr>
          <p:nvPr/>
        </p:nvCxnSpPr>
        <p:spPr>
          <a:xfrm flipH="1">
            <a:off x="7410793" y="4362934"/>
            <a:ext cx="1" cy="50001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8" idx="1"/>
            <a:endCxn id="6" idx="2"/>
          </p:cNvCxnSpPr>
          <p:nvPr/>
        </p:nvCxnSpPr>
        <p:spPr>
          <a:xfrm rot="10800000">
            <a:off x="5598621" y="3035112"/>
            <a:ext cx="1167936" cy="8961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9" idx="3"/>
            <a:endCxn id="6" idx="2"/>
          </p:cNvCxnSpPr>
          <p:nvPr/>
        </p:nvCxnSpPr>
        <p:spPr>
          <a:xfrm flipV="1">
            <a:off x="4475018" y="3035112"/>
            <a:ext cx="1123603" cy="8961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5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장면구성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1587730" y="2294313"/>
            <a:ext cx="2307712" cy="1546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87237" y="2568631"/>
            <a:ext cx="192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여우의 모험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2299625" y="3239593"/>
            <a:ext cx="88392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4607337" y="2294313"/>
            <a:ext cx="2307712" cy="154616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06843" y="2532715"/>
            <a:ext cx="192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Game Over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6844" y="3093214"/>
            <a:ext cx="707495" cy="2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재시도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4806843" y="3448889"/>
            <a:ext cx="707495" cy="2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880326" y="2980420"/>
            <a:ext cx="1054576" cy="119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나를 </a:t>
            </a:r>
            <a:r>
              <a:rPr lang="ko-KR" altLang="en-US" dirty="0" err="1" smtClean="0"/>
              <a:t>죽인적</a:t>
            </a:r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7281036" y="2269373"/>
            <a:ext cx="2307712" cy="1546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480542" y="2507775"/>
            <a:ext cx="192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The End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480543" y="3068274"/>
            <a:ext cx="707495" cy="2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타이틀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480542" y="3423949"/>
            <a:ext cx="707495" cy="2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8554025" y="2955480"/>
            <a:ext cx="1054576" cy="119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집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927" y="4444105"/>
            <a:ext cx="388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버튼은 텍스트스타일 </a:t>
            </a:r>
            <a:r>
              <a:rPr lang="ko-KR" altLang="en-US" dirty="0" err="1" smtClean="0"/>
              <a:t>투명이미지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>
            <a:off x="6096000" y="6517532"/>
            <a:ext cx="45719" cy="175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2221105" y="3288225"/>
            <a:ext cx="215674" cy="272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46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여우의 모험</vt:lpstr>
      <vt:lpstr>PowerPoint 프레젠테이션</vt:lpstr>
      <vt:lpstr>시나리오</vt:lpstr>
      <vt:lpstr>흐름도</vt:lpstr>
      <vt:lpstr>장면구성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여우의 모험</dc:title>
  <dc:creator>KHG</dc:creator>
  <cp:lastModifiedBy>KHG</cp:lastModifiedBy>
  <cp:revision>3</cp:revision>
  <dcterms:created xsi:type="dcterms:W3CDTF">2021-08-04T01:05:27Z</dcterms:created>
  <dcterms:modified xsi:type="dcterms:W3CDTF">2021-08-04T02:04:04Z</dcterms:modified>
</cp:coreProperties>
</file>