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7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1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2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3477-6662-4A50-A76A-48ECB2E8BF1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실전 클래스의 활용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게임에서 사용되는 클래스의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8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 smtClean="0"/>
              <a:t>의 설계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91215"/>
              </p:ext>
            </p:extLst>
          </p:nvPr>
        </p:nvGraphicFramePr>
        <p:xfrm>
          <a:off x="8558737" y="37254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무적효과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44017"/>
              </p:ext>
            </p:extLst>
          </p:nvPr>
        </p:nvGraphicFramePr>
        <p:xfrm>
          <a:off x="8558737" y="4269740"/>
          <a:ext cx="128693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93730"/>
              </p:ext>
            </p:extLst>
          </p:nvPr>
        </p:nvGraphicFramePr>
        <p:xfrm>
          <a:off x="8558737" y="164306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회복효과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44733"/>
              </p:ext>
            </p:extLst>
          </p:nvPr>
        </p:nvGraphicFramePr>
        <p:xfrm>
          <a:off x="8558737" y="292041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30750"/>
              </p:ext>
            </p:extLst>
          </p:nvPr>
        </p:nvGraphicFramePr>
        <p:xfrm>
          <a:off x="5291662" y="245236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291661" y="2451416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3559"/>
              </p:ext>
            </p:extLst>
          </p:nvPr>
        </p:nvGraphicFramePr>
        <p:xfrm>
          <a:off x="2824687" y="1892987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44796" y="2845592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1" idx="1"/>
            <a:endCxn id="37" idx="3"/>
          </p:cNvCxnSpPr>
          <p:nvPr/>
        </p:nvCxnSpPr>
        <p:spPr>
          <a:xfrm flipH="1" flipV="1">
            <a:off x="4240744" y="3005135"/>
            <a:ext cx="1050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74273" y="3080876"/>
            <a:ext cx="63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실체화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24948" y="2747136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03485"/>
              </p:ext>
            </p:extLst>
          </p:nvPr>
        </p:nvGraphicFramePr>
        <p:xfrm>
          <a:off x="696361" y="2162011"/>
          <a:ext cx="14160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96358" y="2567222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6" idx="1"/>
            <a:endCxn id="46" idx="3"/>
          </p:cNvCxnSpPr>
          <p:nvPr/>
        </p:nvCxnSpPr>
        <p:spPr>
          <a:xfrm flipH="1">
            <a:off x="2106981" y="2721027"/>
            <a:ext cx="717706" cy="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558736" y="292633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58736" y="1667310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558736" y="4268647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558736" y="389955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91661" y="2178969"/>
            <a:ext cx="159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추상클래스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인터페이스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68" name="꺾인 연결선 67"/>
          <p:cNvCxnSpPr>
            <a:stCxn id="60" idx="1"/>
            <a:endCxn id="8" idx="3"/>
          </p:cNvCxnSpPr>
          <p:nvPr/>
        </p:nvCxnSpPr>
        <p:spPr>
          <a:xfrm rot="10800000" flipV="1">
            <a:off x="6578596" y="943675"/>
            <a:ext cx="1980141" cy="206241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8" idx="1"/>
            <a:endCxn id="8" idx="3"/>
          </p:cNvCxnSpPr>
          <p:nvPr/>
        </p:nvCxnSpPr>
        <p:spPr>
          <a:xfrm rot="10800000" flipV="1">
            <a:off x="6578596" y="2221029"/>
            <a:ext cx="1980141" cy="78505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31" idx="3"/>
          </p:cNvCxnSpPr>
          <p:nvPr/>
        </p:nvCxnSpPr>
        <p:spPr>
          <a:xfrm rot="10800000">
            <a:off x="6578595" y="3005136"/>
            <a:ext cx="1980140" cy="4892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8" idx="3"/>
          </p:cNvCxnSpPr>
          <p:nvPr/>
        </p:nvCxnSpPr>
        <p:spPr>
          <a:xfrm rot="10800000">
            <a:off x="6578595" y="3006089"/>
            <a:ext cx="1980140" cy="17698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/>
          <p:cNvSpPr/>
          <p:nvPr/>
        </p:nvSpPr>
        <p:spPr>
          <a:xfrm rot="16200000">
            <a:off x="6584900" y="2914448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05254"/>
              </p:ext>
            </p:extLst>
          </p:nvPr>
        </p:nvGraphicFramePr>
        <p:xfrm>
          <a:off x="2824684" y="40652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835800" y="1907482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30241" y="40620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9669"/>
              </p:ext>
            </p:extLst>
          </p:nvPr>
        </p:nvGraphicFramePr>
        <p:xfrm>
          <a:off x="5217045" y="4086163"/>
          <a:ext cx="141605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10111" y="4235965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2"/>
            <a:endCxn id="10" idx="0"/>
          </p:cNvCxnSpPr>
          <p:nvPr/>
        </p:nvCxnSpPr>
        <p:spPr>
          <a:xfrm flipH="1">
            <a:off x="1395664" y="3543771"/>
            <a:ext cx="8725" cy="69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4750" y="2178970"/>
            <a:ext cx="1404941" cy="136480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28161" y="4088180"/>
            <a:ext cx="1404941" cy="190723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37154" y="4511460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24682" y="47227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47" idx="0"/>
          </p:cNvCxnSpPr>
          <p:nvPr/>
        </p:nvCxnSpPr>
        <p:spPr>
          <a:xfrm>
            <a:off x="3522656" y="3543771"/>
            <a:ext cx="0" cy="117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1" idx="2"/>
            <a:endCxn id="44" idx="0"/>
          </p:cNvCxnSpPr>
          <p:nvPr/>
        </p:nvCxnSpPr>
        <p:spPr>
          <a:xfrm>
            <a:off x="5935128" y="3558855"/>
            <a:ext cx="0" cy="95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44737"/>
              </p:ext>
            </p:extLst>
          </p:nvPr>
        </p:nvGraphicFramePr>
        <p:xfrm>
          <a:off x="9954581" y="5999542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클래스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변수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함수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89737"/>
              </p:ext>
            </p:extLst>
          </p:nvPr>
        </p:nvGraphicFramePr>
        <p:xfrm>
          <a:off x="10608128" y="5995417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필드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메서드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945412" y="5995417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0608126" y="5989141"/>
            <a:ext cx="489905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79696"/>
              </p:ext>
            </p:extLst>
          </p:nvPr>
        </p:nvGraphicFramePr>
        <p:xfrm>
          <a:off x="9291865" y="6003667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속성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동작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9282696" y="5999542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실제로 코드를 </a:t>
            </a:r>
            <a:r>
              <a:rPr lang="ko-KR" altLang="en-US" dirty="0" err="1" smtClean="0"/>
              <a:t>제작하다보면</a:t>
            </a:r>
            <a:r>
              <a:rPr lang="ko-KR" altLang="en-US" dirty="0" smtClean="0"/>
              <a:t> 풍부한 </a:t>
            </a:r>
            <a:r>
              <a:rPr lang="ko-KR" altLang="en-US" dirty="0" err="1" smtClean="0"/>
              <a:t>경험없는</a:t>
            </a:r>
            <a:r>
              <a:rPr lang="ko-KR" altLang="en-US" dirty="0" smtClean="0"/>
              <a:t> 설계는 잦은 </a:t>
            </a:r>
            <a:r>
              <a:rPr lang="ko-KR" altLang="en-US" dirty="0" err="1" smtClean="0"/>
              <a:t>리펙토링을</a:t>
            </a:r>
            <a:r>
              <a:rPr lang="ko-KR" altLang="en-US" dirty="0" smtClean="0"/>
              <a:t> 낳을 </a:t>
            </a:r>
            <a:r>
              <a:rPr lang="ko-KR" altLang="en-US" dirty="0" err="1" smtClean="0"/>
              <a:t>뿐다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잦은 </a:t>
            </a:r>
            <a:r>
              <a:rPr lang="ko-KR" altLang="en-US" dirty="0" err="1" smtClean="0"/>
              <a:t>리펙토링은</a:t>
            </a:r>
            <a:r>
              <a:rPr lang="ko-KR" altLang="en-US" dirty="0" smtClean="0"/>
              <a:t> 생산성의 저하시키고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구조를 변경하게 </a:t>
            </a:r>
            <a:r>
              <a:rPr lang="ko-KR" altLang="en-US" dirty="0" err="1" smtClean="0"/>
              <a:t>어렵게한다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초기개발시에는 설계를 도입하는 것은 개발 속도에 지대한 지장을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ko-KR" altLang="en-US" dirty="0" err="1" smtClean="0"/>
              <a:t>개발초기에</a:t>
            </a:r>
            <a:r>
              <a:rPr lang="ko-KR" altLang="en-US" dirty="0" smtClean="0"/>
              <a:t> 프로토타입에서 문제점을 분석하여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smtClean="0"/>
              <a:t>설계에 반영하는 것이 </a:t>
            </a:r>
            <a:r>
              <a:rPr lang="ko-KR" altLang="en-US" dirty="0" smtClean="0"/>
              <a:t>실용적인 방법이다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45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98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실전 클래스의 활용!</vt:lpstr>
      <vt:lpstr>객체의 설계</vt:lpstr>
      <vt:lpstr>클래스의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실전 클래스의 활용!</dc:title>
  <dc:creator>KHG</dc:creator>
  <cp:lastModifiedBy>KHG</cp:lastModifiedBy>
  <cp:revision>7</cp:revision>
  <dcterms:created xsi:type="dcterms:W3CDTF">2021-08-26T00:54:56Z</dcterms:created>
  <dcterms:modified xsi:type="dcterms:W3CDTF">2021-08-26T01:47:52Z</dcterms:modified>
</cp:coreProperties>
</file>