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3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1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0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43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5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7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5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8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4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D5387-F64E-41AA-8B0A-C26E8B2F567B}" type="datetimeFigureOut">
              <a:rPr lang="ko-KR" altLang="en-US" smtClean="0"/>
              <a:t>2021-08-16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63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여우의 모험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5051" y="5851746"/>
            <a:ext cx="2765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Ver. 0.6</a:t>
            </a:r>
            <a:br>
              <a:rPr lang="en-US" altLang="ko-KR" dirty="0" smtClean="0"/>
            </a:br>
            <a:r>
              <a:rPr lang="en-US" altLang="ko-KR" dirty="0" err="1" smtClean="0"/>
              <a:t>LastUpdate</a:t>
            </a:r>
            <a:r>
              <a:rPr lang="en-US" altLang="ko-KR" dirty="0" smtClean="0"/>
              <a:t>: 2021.08.04</a:t>
            </a:r>
          </a:p>
          <a:p>
            <a:pPr algn="r"/>
            <a:r>
              <a:rPr lang="ko-KR" altLang="en-US" dirty="0" smtClean="0"/>
              <a:t>작성자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김홍규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569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535" y="791456"/>
            <a:ext cx="1661206" cy="56268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078" y="2197063"/>
            <a:ext cx="1552575" cy="241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668" y="1511975"/>
            <a:ext cx="1552575" cy="2952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9783" y="3659224"/>
            <a:ext cx="1552575" cy="241935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5210063" y="2552008"/>
            <a:ext cx="933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7074131" y="3882850"/>
            <a:ext cx="1099411" cy="2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248405" y="1935385"/>
            <a:ext cx="2735179" cy="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9302422" y="2635136"/>
            <a:ext cx="690437" cy="127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인벤토리</a:t>
            </a:r>
            <a:r>
              <a:rPr lang="ko-KR" altLang="en-US" dirty="0" smtClean="0"/>
              <a:t> 구성</a:t>
            </a:r>
            <a:r>
              <a:rPr lang="en-US" altLang="ko-KR" dirty="0"/>
              <a:t> </a:t>
            </a:r>
            <a:r>
              <a:rPr lang="en-US" altLang="ko-KR" dirty="0" smtClean="0"/>
              <a:t>#</a:t>
            </a:r>
            <a:r>
              <a:rPr lang="ko-KR" altLang="en-US" dirty="0" smtClean="0"/>
              <a:t>다이어그램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7313" y="5187872"/>
            <a:ext cx="7685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GUI</a:t>
            </a:r>
            <a:r>
              <a:rPr lang="ko-KR" altLang="en-US" dirty="0" smtClean="0"/>
              <a:t>관련 기능이 게임관리자가 관리하고 있어 처리 할 내용이 많음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인벤토리관리를</a:t>
            </a:r>
            <a:r>
              <a:rPr lang="ko-KR" altLang="en-US" dirty="0" smtClean="0"/>
              <a:t> 위한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용 </a:t>
            </a:r>
            <a:r>
              <a:rPr lang="ko-KR" altLang="en-US" dirty="0" err="1" smtClean="0"/>
              <a:t>인벤토리와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아이템인벤토리를</a:t>
            </a:r>
            <a:r>
              <a:rPr lang="ko-KR" altLang="en-US" dirty="0" smtClean="0"/>
              <a:t> 연동시킨다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인벤토리에</a:t>
            </a:r>
            <a:r>
              <a:rPr lang="ko-KR" altLang="en-US" dirty="0" smtClean="0"/>
              <a:t> 사용될 버튼은 별도의 스크립트를 통해 관리한다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234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인벤토리</a:t>
            </a:r>
            <a:r>
              <a:rPr lang="ko-KR" altLang="en-US" dirty="0" smtClean="0"/>
              <a:t> 구성</a:t>
            </a:r>
            <a:r>
              <a:rPr lang="en-US" altLang="ko-KR" dirty="0"/>
              <a:t> </a:t>
            </a:r>
            <a:r>
              <a:rPr lang="en-US" altLang="ko-KR" dirty="0" smtClean="0"/>
              <a:t>#</a:t>
            </a:r>
            <a:r>
              <a:rPr lang="ko-KR" altLang="en-US" dirty="0" err="1" smtClean="0"/>
              <a:t>리펙토링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1538291"/>
            <a:ext cx="2238375" cy="4886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899" y="1580091"/>
            <a:ext cx="1552575" cy="2419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031" y="1538291"/>
            <a:ext cx="1552575" cy="2952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206" y="1580091"/>
            <a:ext cx="1552575" cy="5343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3688" y="1817286"/>
            <a:ext cx="1552575" cy="27717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27172" y="5237019"/>
            <a:ext cx="7330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GUI</a:t>
            </a:r>
            <a:r>
              <a:rPr lang="ko-KR" altLang="en-US" dirty="0" smtClean="0"/>
              <a:t>관련 기능을 게임관리자에서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관리자로 이관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GUI</a:t>
            </a:r>
            <a:r>
              <a:rPr lang="ko-KR" altLang="en-US" dirty="0" err="1" smtClean="0"/>
              <a:t>관련기능</a:t>
            </a:r>
            <a:r>
              <a:rPr lang="ko-KR" altLang="en-US" dirty="0" smtClean="0"/>
              <a:t> 중 플레이어의 상태를 관리하는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를 플레이어정보 클래스로 이관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게임관리자와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관리자는 서로를 참조하고 필요할 때 가져다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쓰도록 구성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795549" y="1795549"/>
            <a:ext cx="831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803284" y="1941868"/>
            <a:ext cx="839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3695899" y="2047701"/>
            <a:ext cx="831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7439397" y="1803861"/>
            <a:ext cx="831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3695899" y="1803863"/>
            <a:ext cx="2688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9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782388"/>
              </p:ext>
            </p:extLst>
          </p:nvPr>
        </p:nvGraphicFramePr>
        <p:xfrm>
          <a:off x="319932" y="457019"/>
          <a:ext cx="11538084" cy="621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855">
                  <a:extLst>
                    <a:ext uri="{9D8B030D-6E8A-4147-A177-3AD203B41FA5}">
                      <a16:colId xmlns:a16="http://schemas.microsoft.com/office/drawing/2014/main" val="177964251"/>
                    </a:ext>
                  </a:extLst>
                </a:gridCol>
                <a:gridCol w="1218788">
                  <a:extLst>
                    <a:ext uri="{9D8B030D-6E8A-4147-A177-3AD203B41FA5}">
                      <a16:colId xmlns:a16="http://schemas.microsoft.com/office/drawing/2014/main" val="1366315844"/>
                    </a:ext>
                  </a:extLst>
                </a:gridCol>
                <a:gridCol w="9131441">
                  <a:extLst>
                    <a:ext uri="{9D8B030D-6E8A-4147-A177-3AD203B41FA5}">
                      <a16:colId xmlns:a16="http://schemas.microsoft.com/office/drawing/2014/main" val="227411858"/>
                    </a:ext>
                  </a:extLst>
                </a:gridCol>
              </a:tblGrid>
              <a:tr h="366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수정버전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89809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시나리오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흐름도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장면구성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25631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장면구성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#</a:t>
                      </a:r>
                      <a:r>
                        <a:rPr lang="ko-KR" altLang="en-US" dirty="0" err="1" smtClean="0"/>
                        <a:t>플레이화면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15053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분류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58737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장면구성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#</a:t>
                      </a:r>
                      <a:r>
                        <a:rPr lang="ko-KR" altLang="en-US" dirty="0" err="1" smtClean="0"/>
                        <a:t>인벤토리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73249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21.08.13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인벤토리구성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인벤토리</a:t>
                      </a:r>
                      <a:r>
                        <a:rPr lang="ko-KR" altLang="en-US" dirty="0" smtClean="0"/>
                        <a:t> 구성</a:t>
                      </a:r>
                      <a:r>
                        <a:rPr lang="ko-KR" altLang="en-US" baseline="0" dirty="0" smtClean="0"/>
                        <a:t> 클래스다이어그램</a:t>
                      </a:r>
                      <a:r>
                        <a:rPr lang="en-US" altLang="ko-KR" baseline="0" dirty="0" smtClean="0"/>
                        <a:t>/</a:t>
                      </a:r>
                      <a:r>
                        <a:rPr lang="ko-KR" altLang="en-US" baseline="0" dirty="0" err="1" smtClean="0"/>
                        <a:t>리펙토링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장면흐름도</a:t>
                      </a:r>
                      <a:r>
                        <a:rPr lang="en-US" altLang="ko-KR" baseline="0" dirty="0" smtClean="0"/>
                        <a:t>,</a:t>
                      </a:r>
                      <a:r>
                        <a:rPr lang="ko-KR" altLang="en-US" baseline="0" dirty="0" smtClean="0"/>
                        <a:t>아이템 테이블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260354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21.0816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아이템테이블 수정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02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99406"/>
                  </a:ext>
                </a:extLst>
              </a:tr>
              <a:tr h="3200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87865"/>
                  </a:ext>
                </a:extLst>
              </a:tr>
              <a:tr h="2742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80960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864722"/>
                  </a:ext>
                </a:extLst>
              </a:tr>
              <a:tr h="1827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21653"/>
                  </a:ext>
                </a:extLst>
              </a:tr>
              <a:tr h="1369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46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471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6803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6995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57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47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여우가 길 잃고 헤매고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집에 가서 쉬고 싶다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83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흐름도</a:t>
            </a:r>
            <a:endParaRPr lang="ko-KR" altLang="en-US" dirty="0"/>
          </a:p>
        </p:txBody>
      </p:sp>
      <p:sp>
        <p:nvSpPr>
          <p:cNvPr id="5" name="순서도: 수행의 시작/종료 4"/>
          <p:cNvSpPr/>
          <p:nvPr/>
        </p:nvSpPr>
        <p:spPr>
          <a:xfrm>
            <a:off x="2759824" y="1825624"/>
            <a:ext cx="1255222" cy="48213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6" name="순서도: 처리 5"/>
          <p:cNvSpPr/>
          <p:nvPr/>
        </p:nvSpPr>
        <p:spPr>
          <a:xfrm>
            <a:off x="2734887" y="2777417"/>
            <a:ext cx="1305098" cy="5320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플레이</a:t>
            </a:r>
            <a:endParaRPr lang="ko-KR" altLang="en-US" dirty="0"/>
          </a:p>
        </p:txBody>
      </p:sp>
      <p:sp>
        <p:nvSpPr>
          <p:cNvPr id="8" name="순서도: 판단 7"/>
          <p:cNvSpPr/>
          <p:nvPr/>
        </p:nvSpPr>
        <p:spPr>
          <a:xfrm>
            <a:off x="4555372" y="3773977"/>
            <a:ext cx="1288473" cy="8632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도착</a:t>
            </a:r>
            <a:endParaRPr lang="ko-KR" altLang="en-US" dirty="0"/>
          </a:p>
        </p:txBody>
      </p:sp>
      <p:sp>
        <p:nvSpPr>
          <p:cNvPr id="9" name="순서도: 판단 8"/>
          <p:cNvSpPr/>
          <p:nvPr/>
        </p:nvSpPr>
        <p:spPr>
          <a:xfrm>
            <a:off x="975360" y="3773977"/>
            <a:ext cx="1288473" cy="8632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객사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6" idx="3"/>
            <a:endCxn id="8" idx="0"/>
          </p:cNvCxnSpPr>
          <p:nvPr/>
        </p:nvCxnSpPr>
        <p:spPr>
          <a:xfrm>
            <a:off x="4039985" y="3043425"/>
            <a:ext cx="1159624" cy="730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/>
          <p:cNvSpPr/>
          <p:nvPr/>
        </p:nvSpPr>
        <p:spPr>
          <a:xfrm>
            <a:off x="854825" y="5137264"/>
            <a:ext cx="1529541" cy="5153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GameOver</a:t>
            </a:r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4434837" y="5137264"/>
            <a:ext cx="1529541" cy="5153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The End</a:t>
            </a:r>
            <a:endParaRPr lang="ko-KR" altLang="en-US" dirty="0"/>
          </a:p>
        </p:txBody>
      </p:sp>
      <p:cxnSp>
        <p:nvCxnSpPr>
          <p:cNvPr id="17" name="꺾인 연결선 16"/>
          <p:cNvCxnSpPr>
            <a:stCxn id="6" idx="1"/>
            <a:endCxn id="9" idx="0"/>
          </p:cNvCxnSpPr>
          <p:nvPr/>
        </p:nvCxnSpPr>
        <p:spPr>
          <a:xfrm rot="10800000" flipV="1">
            <a:off x="1619597" y="3043425"/>
            <a:ext cx="1115290" cy="730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2"/>
            <a:endCxn id="12" idx="0"/>
          </p:cNvCxnSpPr>
          <p:nvPr/>
        </p:nvCxnSpPr>
        <p:spPr>
          <a:xfrm flipH="1">
            <a:off x="1619596" y="4637254"/>
            <a:ext cx="1" cy="50001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2"/>
            <a:endCxn id="13" idx="0"/>
          </p:cNvCxnSpPr>
          <p:nvPr/>
        </p:nvCxnSpPr>
        <p:spPr>
          <a:xfrm flipH="1">
            <a:off x="5199608" y="4637254"/>
            <a:ext cx="1" cy="50001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8" idx="1"/>
          </p:cNvCxnSpPr>
          <p:nvPr/>
        </p:nvCxnSpPr>
        <p:spPr>
          <a:xfrm rot="10800000">
            <a:off x="3728722" y="3292980"/>
            <a:ext cx="826651" cy="91263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9" idx="3"/>
          </p:cNvCxnSpPr>
          <p:nvPr/>
        </p:nvCxnSpPr>
        <p:spPr>
          <a:xfrm flipV="1">
            <a:off x="2263833" y="3309430"/>
            <a:ext cx="794302" cy="89618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처리 14"/>
          <p:cNvSpPr/>
          <p:nvPr/>
        </p:nvSpPr>
        <p:spPr>
          <a:xfrm>
            <a:off x="2747354" y="4928822"/>
            <a:ext cx="1305098" cy="5320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Popup</a:t>
            </a:r>
            <a:br>
              <a:rPr lang="en-US" altLang="ko-KR" dirty="0" smtClean="0"/>
            </a:br>
            <a:r>
              <a:rPr lang="en-US" altLang="ko-KR" dirty="0" smtClean="0"/>
              <a:t>Layer</a:t>
            </a:r>
            <a:endParaRPr lang="ko-KR" altLang="en-US" dirty="0"/>
          </a:p>
        </p:txBody>
      </p:sp>
      <p:sp>
        <p:nvSpPr>
          <p:cNvPr id="16" name="순서도: 처리 15"/>
          <p:cNvSpPr/>
          <p:nvPr/>
        </p:nvSpPr>
        <p:spPr>
          <a:xfrm>
            <a:off x="2747354" y="5743468"/>
            <a:ext cx="1305098" cy="5320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Item</a:t>
            </a:r>
            <a:br>
              <a:rPr lang="en-US" altLang="ko-KR" dirty="0" smtClean="0"/>
            </a:br>
            <a:r>
              <a:rPr lang="en-US" altLang="ko-KR" dirty="0" err="1" smtClean="0"/>
              <a:t>Iventory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15" idx="2"/>
            <a:endCxn id="16" idx="0"/>
          </p:cNvCxnSpPr>
          <p:nvPr/>
        </p:nvCxnSpPr>
        <p:spPr>
          <a:xfrm>
            <a:off x="3399903" y="5460837"/>
            <a:ext cx="0" cy="28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5" idx="2"/>
            <a:endCxn id="6" idx="0"/>
          </p:cNvCxnSpPr>
          <p:nvPr/>
        </p:nvCxnSpPr>
        <p:spPr>
          <a:xfrm>
            <a:off x="3387435" y="2307763"/>
            <a:ext cx="1" cy="46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왼쪽/오른쪽 화살표 40"/>
          <p:cNvSpPr/>
          <p:nvPr/>
        </p:nvSpPr>
        <p:spPr>
          <a:xfrm rot="5400000">
            <a:off x="2679832" y="3953807"/>
            <a:ext cx="1415207" cy="379183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Input (</a:t>
            </a:r>
            <a:r>
              <a:rPr lang="en-US" altLang="ko-KR" sz="1000" b="1" dirty="0" err="1"/>
              <a:t>Keycode.I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3205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장면구성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1587730" y="2294313"/>
            <a:ext cx="2307712" cy="1546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87237" y="2568631"/>
            <a:ext cx="192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여우의 모험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2299625" y="3239593"/>
            <a:ext cx="88392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4607337" y="2294313"/>
            <a:ext cx="2307712" cy="154616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06843" y="2532715"/>
            <a:ext cx="192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Game Over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06844" y="3093214"/>
            <a:ext cx="707495" cy="2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재시도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4806843" y="3448889"/>
            <a:ext cx="707495" cy="2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880326" y="2980420"/>
            <a:ext cx="1054576" cy="119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나를 </a:t>
            </a:r>
            <a:r>
              <a:rPr lang="ko-KR" altLang="en-US" dirty="0" err="1" smtClean="0"/>
              <a:t>죽인적</a:t>
            </a:r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7281036" y="2269373"/>
            <a:ext cx="2307712" cy="1546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480542" y="2507775"/>
            <a:ext cx="192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The End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480543" y="3068274"/>
            <a:ext cx="707495" cy="2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타이틀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480542" y="3423949"/>
            <a:ext cx="707495" cy="2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8554025" y="2955480"/>
            <a:ext cx="1054576" cy="119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집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927" y="4444105"/>
            <a:ext cx="6147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버튼은 텍스트스타일 </a:t>
            </a:r>
            <a:r>
              <a:rPr lang="ko-KR" altLang="en-US" dirty="0" err="1" smtClean="0"/>
              <a:t>투명이미지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나를 </a:t>
            </a:r>
            <a:r>
              <a:rPr lang="ko-KR" altLang="en-US" dirty="0" err="1" smtClean="0"/>
              <a:t>죽인적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마지막에 플레이어를 처치한 몬스터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>
            <a:off x="6096000" y="6517532"/>
            <a:ext cx="45719" cy="175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2221105" y="3288225"/>
            <a:ext cx="215674" cy="272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장면구성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#</a:t>
            </a:r>
            <a:r>
              <a:rPr lang="ko-KR" altLang="en-US" dirty="0" err="1" smtClean="0"/>
              <a:t>플레이화면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38200" y="1980997"/>
            <a:ext cx="6524628" cy="4210051"/>
            <a:chOff x="1095372" y="1990724"/>
            <a:chExt cx="6524628" cy="4210051"/>
          </a:xfrm>
        </p:grpSpPr>
        <p:sp>
          <p:nvSpPr>
            <p:cNvPr id="3" name="직사각형 2"/>
            <p:cNvSpPr/>
            <p:nvPr/>
          </p:nvSpPr>
          <p:spPr>
            <a:xfrm>
              <a:off x="1095375" y="1990725"/>
              <a:ext cx="6524625" cy="4210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장면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95375" y="1990724"/>
              <a:ext cx="2143125" cy="1248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95375" y="1990725"/>
              <a:ext cx="125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Player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52676" y="1990725"/>
              <a:ext cx="885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Lv.1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374" y="2385085"/>
              <a:ext cx="433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HP</a:t>
              </a:r>
              <a:endParaRPr lang="ko-KR" altLang="en-US" sz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528761" y="2681963"/>
              <a:ext cx="1647825" cy="20955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5373" y="2644007"/>
              <a:ext cx="433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</a:t>
              </a:r>
              <a:r>
                <a:rPr lang="en-US" altLang="ko-KR" sz="1200" dirty="0" smtClean="0"/>
                <a:t>P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528760" y="2925674"/>
              <a:ext cx="1647825" cy="2095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95372" y="2887718"/>
              <a:ext cx="433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Exp</a:t>
              </a:r>
              <a:endParaRPr lang="ko-KR" altLang="en-US" sz="1200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528759" y="2419192"/>
              <a:ext cx="1647825" cy="209550"/>
              <a:chOff x="8402976" y="2681963"/>
              <a:chExt cx="1647825" cy="20955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8402976" y="2681963"/>
                <a:ext cx="1647825" cy="20955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8402976" y="2686769"/>
                <a:ext cx="1263076" cy="2009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2" name="타원 31"/>
          <p:cNvSpPr/>
          <p:nvPr/>
        </p:nvSpPr>
        <p:spPr>
          <a:xfrm>
            <a:off x="5904690" y="4737370"/>
            <a:ext cx="787941" cy="7879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5476928" y="5640611"/>
            <a:ext cx="1536717" cy="215438"/>
            <a:chOff x="5034319" y="1272894"/>
            <a:chExt cx="2110394" cy="257795"/>
          </a:xfrm>
        </p:grpSpPr>
        <p:sp>
          <p:nvSpPr>
            <p:cNvPr id="36" name="직사각형 35"/>
            <p:cNvSpPr/>
            <p:nvPr/>
          </p:nvSpPr>
          <p:spPr>
            <a:xfrm>
              <a:off x="5063503" y="1297225"/>
              <a:ext cx="2081210" cy="2334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34319" y="1272894"/>
              <a:ext cx="433387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HP</a:t>
              </a:r>
              <a:endParaRPr lang="ko-KR" altLang="en-US" sz="8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467704" y="1307001"/>
              <a:ext cx="1647825" cy="2095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467704" y="1311807"/>
              <a:ext cx="1263076" cy="21452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60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37686" y="2074166"/>
            <a:ext cx="6524625" cy="421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장면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750565" y="2074166"/>
            <a:ext cx="6524625" cy="421005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장면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장면구성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#</a:t>
            </a:r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091410" y="2765938"/>
            <a:ext cx="3915178" cy="2640170"/>
            <a:chOff x="2091410" y="2765938"/>
            <a:chExt cx="3915178" cy="2640170"/>
          </a:xfrm>
        </p:grpSpPr>
        <p:sp>
          <p:nvSpPr>
            <p:cNvPr id="4" name="직사각형 3"/>
            <p:cNvSpPr/>
            <p:nvPr/>
          </p:nvSpPr>
          <p:spPr>
            <a:xfrm>
              <a:off x="2091410" y="2765938"/>
              <a:ext cx="3915178" cy="2640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91410" y="2820473"/>
              <a:ext cx="2776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Item </a:t>
              </a:r>
              <a:r>
                <a:rPr lang="en-US" altLang="ko-KR" dirty="0" err="1" smtClean="0"/>
                <a:t>Iventory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91410" y="3348507"/>
              <a:ext cx="3915178" cy="2057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89408" y="3438659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934769" y="3438658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676318" y="3438658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421679" y="3438657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154677" y="3438656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89408" y="4179194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934769" y="4179193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76318" y="4179193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421679" y="4179192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54677" y="4179191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202287" y="4917448"/>
              <a:ext cx="647363" cy="488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947648" y="4917446"/>
              <a:ext cx="647363" cy="488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89197" y="4917446"/>
              <a:ext cx="647363" cy="488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434558" y="4917446"/>
              <a:ext cx="647363" cy="488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167556" y="4917444"/>
              <a:ext cx="647363" cy="488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위쪽/아래쪽 화살표 7"/>
          <p:cNvSpPr/>
          <p:nvPr/>
        </p:nvSpPr>
        <p:spPr>
          <a:xfrm>
            <a:off x="6117465" y="3438656"/>
            <a:ext cx="425003" cy="20606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스크롤가능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62829" y="1980998"/>
            <a:ext cx="476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팝업창이고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열린동안</a:t>
            </a:r>
            <a:r>
              <a:rPr lang="ko-KR" altLang="en-US" dirty="0" smtClean="0"/>
              <a:t> 게임화면은 </a:t>
            </a:r>
            <a:r>
              <a:rPr lang="ko-KR" altLang="en-US" dirty="0" err="1" smtClean="0"/>
              <a:t>조작할수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스크롤을 내려 아래 아이템을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38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775558"/>
          </a:xfrm>
        </p:spPr>
        <p:txBody>
          <a:bodyPr/>
          <a:lstStyle/>
          <a:p>
            <a:r>
              <a:rPr lang="ko-KR" altLang="en-US" dirty="0" smtClean="0"/>
              <a:t>무적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일정시간동안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받지않는다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회복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hp</a:t>
            </a:r>
            <a:r>
              <a:rPr lang="ko-KR" altLang="en-US" dirty="0" smtClean="0"/>
              <a:t>를 전부 회복한다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노말건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총알을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발사한다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err="1" smtClean="0"/>
              <a:t>레이저건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직선상에 적들모두에게 일정주기마다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수류탄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일정범위에</a:t>
            </a:r>
            <a:r>
              <a:rPr lang="ko-KR" altLang="en-US" dirty="0" smtClean="0"/>
              <a:t> 폭발하여 </a:t>
            </a:r>
            <a:r>
              <a:rPr lang="ko-KR" altLang="en-US" dirty="0" err="1" smtClean="0"/>
              <a:t>스플레시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데미지를</a:t>
            </a:r>
            <a:r>
              <a:rPr lang="ko-KR" altLang="en-US" dirty="0" smtClean="0"/>
              <a:t> 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43583" y="4601184"/>
            <a:ext cx="942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효과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이펙트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프리팹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92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아이템 </a:t>
            </a:r>
            <a:r>
              <a:rPr lang="en-US" altLang="ko-KR" dirty="0" smtClean="0"/>
              <a:t>#</a:t>
            </a:r>
            <a:r>
              <a:rPr lang="ko-KR" altLang="en-US" dirty="0" smtClean="0"/>
              <a:t>데이터테이블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51776"/>
            <a:ext cx="942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,</a:t>
            </a:r>
            <a:r>
              <a:rPr lang="ko-KR" altLang="en-US" dirty="0" smtClean="0"/>
              <a:t>설명</a:t>
            </a:r>
            <a:r>
              <a:rPr lang="en-US" altLang="ko-KR" dirty="0" smtClean="0"/>
              <a:t>,</a:t>
            </a:r>
            <a:r>
              <a:rPr lang="ko-KR" altLang="en-US" dirty="0" smtClean="0"/>
              <a:t>효과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이펙트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프리팹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000788"/>
              </p:ext>
            </p:extLst>
          </p:nvPr>
        </p:nvGraphicFramePr>
        <p:xfrm>
          <a:off x="267240" y="2339502"/>
          <a:ext cx="1165751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784">
                  <a:extLst>
                    <a:ext uri="{9D8B030D-6E8A-4147-A177-3AD203B41FA5}">
                      <a16:colId xmlns:a16="http://schemas.microsoft.com/office/drawing/2014/main" val="3268395074"/>
                    </a:ext>
                  </a:extLst>
                </a:gridCol>
                <a:gridCol w="4259779">
                  <a:extLst>
                    <a:ext uri="{9D8B030D-6E8A-4147-A177-3AD203B41FA5}">
                      <a16:colId xmlns:a16="http://schemas.microsoft.com/office/drawing/2014/main" val="3800768024"/>
                    </a:ext>
                  </a:extLst>
                </a:gridCol>
                <a:gridCol w="1044062">
                  <a:extLst>
                    <a:ext uri="{9D8B030D-6E8A-4147-A177-3AD203B41FA5}">
                      <a16:colId xmlns:a16="http://schemas.microsoft.com/office/drawing/2014/main" val="3189882744"/>
                    </a:ext>
                  </a:extLst>
                </a:gridCol>
                <a:gridCol w="1437627">
                  <a:extLst>
                    <a:ext uri="{9D8B030D-6E8A-4147-A177-3AD203B41FA5}">
                      <a16:colId xmlns:a16="http://schemas.microsoft.com/office/drawing/2014/main" val="3593294859"/>
                    </a:ext>
                  </a:extLst>
                </a:gridCol>
                <a:gridCol w="1794934">
                  <a:extLst>
                    <a:ext uri="{9D8B030D-6E8A-4147-A177-3AD203B41FA5}">
                      <a16:colId xmlns:a16="http://schemas.microsoft.com/office/drawing/2014/main" val="259239418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val="256319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효과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이펙트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오브젝트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1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일정시간동안 </a:t>
                      </a:r>
                      <a:r>
                        <a:rPr lang="ko-KR" altLang="en-US" dirty="0" err="1" smtClean="0"/>
                        <a:t>데미지를</a:t>
                      </a:r>
                      <a:r>
                        <a:rPr lang="ko-KR" altLang="en-US" dirty="0" smtClean="0"/>
                        <a:t> 받지않는다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yellow_gem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supe_mode_eff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super_mode_obj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0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체리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체력을 </a:t>
                      </a:r>
                      <a:r>
                        <a:rPr lang="ko-KR" altLang="en-US" dirty="0" smtClean="0"/>
                        <a:t>모두 회복한다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cherry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eat_eff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recover_cherry_obj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98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총알을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개씩 발사한다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bullet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hit_bullet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bullet_obj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31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레이저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직선상에 적에게 </a:t>
                      </a:r>
                      <a:r>
                        <a:rPr lang="ko-KR" altLang="en-US" dirty="0" err="1" smtClean="0"/>
                        <a:t>데미지를</a:t>
                      </a:r>
                      <a:r>
                        <a:rPr lang="ko-KR" altLang="en-US" dirty="0" smtClean="0"/>
                        <a:t> 준다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레이저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laser_gem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hit_laser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laser_obj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87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수류탄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수류탄을 </a:t>
                      </a:r>
                      <a:r>
                        <a:rPr lang="ko-KR" altLang="en-US" dirty="0" err="1" smtClean="0"/>
                        <a:t>던저</a:t>
                      </a:r>
                      <a:r>
                        <a:rPr lang="ko-KR" altLang="en-US" dirty="0" smtClean="0"/>
                        <a:t> 주변에 </a:t>
                      </a:r>
                      <a:r>
                        <a:rPr lang="ko-KR" altLang="en-US" dirty="0" err="1" smtClean="0"/>
                        <a:t>데미지를</a:t>
                      </a:r>
                      <a:r>
                        <a:rPr lang="ko-KR" altLang="en-US" dirty="0" smtClean="0"/>
                        <a:t> 준다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수류탄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granade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explosion_eff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grenade_obj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201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6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306</Words>
  <Application>Microsoft Office PowerPoint</Application>
  <PresentationFormat>와이드스크린</PresentationFormat>
  <Paragraphs>116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여우의 모험</vt:lpstr>
      <vt:lpstr>PowerPoint 프레젠테이션</vt:lpstr>
      <vt:lpstr>시나리오</vt:lpstr>
      <vt:lpstr>흐름도</vt:lpstr>
      <vt:lpstr>장면구성</vt:lpstr>
      <vt:lpstr>장면구성 #플레이화면</vt:lpstr>
      <vt:lpstr>장면구성 #인벤토리</vt:lpstr>
      <vt:lpstr>아이템</vt:lpstr>
      <vt:lpstr>아이템 #데이터테이블</vt:lpstr>
      <vt:lpstr>인벤토리 구성 #다이어그램</vt:lpstr>
      <vt:lpstr>인벤토리 구성 #리펙토링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여우의 모험</dc:title>
  <dc:creator>KHG</dc:creator>
  <cp:lastModifiedBy>KHG</cp:lastModifiedBy>
  <cp:revision>33</cp:revision>
  <dcterms:created xsi:type="dcterms:W3CDTF">2021-08-04T01:05:27Z</dcterms:created>
  <dcterms:modified xsi:type="dcterms:W3CDTF">2021-08-16T04:37:25Z</dcterms:modified>
</cp:coreProperties>
</file>