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4" r:id="rId8"/>
    <p:sldId id="263" r:id="rId9"/>
    <p:sldId id="262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11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08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436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57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672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3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0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5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48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4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4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D5387-F64E-41AA-8B0A-C26E8B2F567B}" type="datetimeFigureOut">
              <a:rPr lang="ko-KR" altLang="en-US" smtClean="0"/>
              <a:t>2021-08-13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FCA4E-972A-4312-A096-17F9A0FF3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63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여우의 모험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85051" y="5851746"/>
            <a:ext cx="2765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/>
              <a:t>Ver. 0.1</a:t>
            </a:r>
            <a:br>
              <a:rPr lang="en-US" altLang="ko-KR" dirty="0" smtClean="0"/>
            </a:br>
            <a:r>
              <a:rPr lang="en-US" altLang="ko-KR" dirty="0" err="1" smtClean="0"/>
              <a:t>LastUpdate</a:t>
            </a:r>
            <a:r>
              <a:rPr lang="en-US" altLang="ko-KR" dirty="0" smtClean="0"/>
              <a:t>: 2021.08.04</a:t>
            </a:r>
          </a:p>
          <a:p>
            <a:pPr algn="r"/>
            <a:r>
              <a:rPr lang="ko-KR" altLang="en-US" dirty="0" smtClean="0"/>
              <a:t>작성자</a:t>
            </a:r>
            <a:r>
              <a:rPr lang="en-US" altLang="ko-KR" dirty="0" smtClean="0"/>
              <a:t>: </a:t>
            </a:r>
            <a:r>
              <a:rPr lang="ko-KR" altLang="en-US" dirty="0" smtClean="0"/>
              <a:t>김홍규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56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0535" y="791456"/>
            <a:ext cx="1661206" cy="562689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078" y="2197063"/>
            <a:ext cx="1552575" cy="241935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668" y="1511975"/>
            <a:ext cx="1552575" cy="2952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9783" y="3659224"/>
            <a:ext cx="1552575" cy="2419350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5210063" y="2552008"/>
            <a:ext cx="933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flipH="1" flipV="1">
            <a:off x="7074131" y="3882850"/>
            <a:ext cx="1099411" cy="28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7248405" y="1935385"/>
            <a:ext cx="2735179" cy="2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 flipV="1">
            <a:off x="9302422" y="2635136"/>
            <a:ext cx="690437" cy="1276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제목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인벤토리구성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89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575129"/>
              </p:ext>
            </p:extLst>
          </p:nvPr>
        </p:nvGraphicFramePr>
        <p:xfrm>
          <a:off x="319932" y="457019"/>
          <a:ext cx="11538084" cy="62197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855">
                  <a:extLst>
                    <a:ext uri="{9D8B030D-6E8A-4147-A177-3AD203B41FA5}">
                      <a16:colId xmlns:a16="http://schemas.microsoft.com/office/drawing/2014/main" val="177964251"/>
                    </a:ext>
                  </a:extLst>
                </a:gridCol>
                <a:gridCol w="963039">
                  <a:extLst>
                    <a:ext uri="{9D8B030D-6E8A-4147-A177-3AD203B41FA5}">
                      <a16:colId xmlns:a16="http://schemas.microsoft.com/office/drawing/2014/main" val="1366315844"/>
                    </a:ext>
                  </a:extLst>
                </a:gridCol>
                <a:gridCol w="9387190">
                  <a:extLst>
                    <a:ext uri="{9D8B030D-6E8A-4147-A177-3AD203B41FA5}">
                      <a16:colId xmlns:a16="http://schemas.microsoft.com/office/drawing/2014/main" val="227411858"/>
                    </a:ext>
                  </a:extLst>
                </a:gridCol>
              </a:tblGrid>
              <a:tr h="3660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수정버전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날짜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비고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889809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225631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815053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58737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73249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260354"/>
                  </a:ext>
                </a:extLst>
              </a:tr>
              <a:tr h="36602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602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899406"/>
                  </a:ext>
                </a:extLst>
              </a:tr>
              <a:tr h="32000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387865"/>
                  </a:ext>
                </a:extLst>
              </a:tr>
              <a:tr h="27425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280960"/>
                  </a:ext>
                </a:extLst>
              </a:tr>
              <a:tr h="2285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864722"/>
                  </a:ext>
                </a:extLst>
              </a:tr>
              <a:tr h="18274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021653"/>
                  </a:ext>
                </a:extLst>
              </a:tr>
              <a:tr h="1369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46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047170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6803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6995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57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47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여우가 길 잃고 헤매고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집에 가서 쉬고 싶다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83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흐름도</a:t>
            </a:r>
            <a:endParaRPr lang="ko-KR" altLang="en-US" dirty="0"/>
          </a:p>
        </p:txBody>
      </p:sp>
      <p:sp>
        <p:nvSpPr>
          <p:cNvPr id="5" name="순서도: 수행의 시작/종료 4"/>
          <p:cNvSpPr/>
          <p:nvPr/>
        </p:nvSpPr>
        <p:spPr>
          <a:xfrm>
            <a:off x="4946072" y="1510044"/>
            <a:ext cx="1255222" cy="48213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6" name="순서도: 처리 5"/>
          <p:cNvSpPr/>
          <p:nvPr/>
        </p:nvSpPr>
        <p:spPr>
          <a:xfrm>
            <a:off x="4946072" y="2503097"/>
            <a:ext cx="1305098" cy="5320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플레이</a:t>
            </a:r>
            <a:endParaRPr lang="ko-KR" altLang="en-US" dirty="0"/>
          </a:p>
        </p:txBody>
      </p:sp>
      <p:sp>
        <p:nvSpPr>
          <p:cNvPr id="8" name="순서도: 판단 7"/>
          <p:cNvSpPr/>
          <p:nvPr/>
        </p:nvSpPr>
        <p:spPr>
          <a:xfrm>
            <a:off x="6766557" y="3499657"/>
            <a:ext cx="1288473" cy="8632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집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도착</a:t>
            </a:r>
            <a:endParaRPr lang="ko-KR" altLang="en-US" dirty="0"/>
          </a:p>
        </p:txBody>
      </p:sp>
      <p:sp>
        <p:nvSpPr>
          <p:cNvPr id="9" name="순서도: 판단 8"/>
          <p:cNvSpPr/>
          <p:nvPr/>
        </p:nvSpPr>
        <p:spPr>
          <a:xfrm>
            <a:off x="3186545" y="3499657"/>
            <a:ext cx="1288473" cy="8632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객사</a:t>
            </a:r>
            <a:endParaRPr lang="ko-KR" altLang="en-US" dirty="0"/>
          </a:p>
        </p:txBody>
      </p:sp>
      <p:cxnSp>
        <p:nvCxnSpPr>
          <p:cNvPr id="11" name="꺾인 연결선 10"/>
          <p:cNvCxnSpPr>
            <a:stCxn id="6" idx="3"/>
            <a:endCxn id="8" idx="0"/>
          </p:cNvCxnSpPr>
          <p:nvPr/>
        </p:nvCxnSpPr>
        <p:spPr>
          <a:xfrm>
            <a:off x="6251170" y="2769105"/>
            <a:ext cx="1159624" cy="730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순서도: 처리 11"/>
          <p:cNvSpPr/>
          <p:nvPr/>
        </p:nvSpPr>
        <p:spPr>
          <a:xfrm>
            <a:off x="3066010" y="4862944"/>
            <a:ext cx="1529541" cy="5153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GameOver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6646022" y="4862944"/>
            <a:ext cx="1529541" cy="51539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The End</a:t>
            </a:r>
            <a:endParaRPr lang="ko-KR" altLang="en-US" dirty="0"/>
          </a:p>
        </p:txBody>
      </p:sp>
      <p:cxnSp>
        <p:nvCxnSpPr>
          <p:cNvPr id="17" name="꺾인 연결선 16"/>
          <p:cNvCxnSpPr>
            <a:stCxn id="6" idx="1"/>
            <a:endCxn id="9" idx="0"/>
          </p:cNvCxnSpPr>
          <p:nvPr/>
        </p:nvCxnSpPr>
        <p:spPr>
          <a:xfrm rot="10800000" flipV="1">
            <a:off x="3830782" y="2769105"/>
            <a:ext cx="1115290" cy="730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9" idx="2"/>
            <a:endCxn id="12" idx="0"/>
          </p:cNvCxnSpPr>
          <p:nvPr/>
        </p:nvCxnSpPr>
        <p:spPr>
          <a:xfrm flipH="1">
            <a:off x="3830781" y="4362934"/>
            <a:ext cx="1" cy="50001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8" idx="2"/>
            <a:endCxn id="13" idx="0"/>
          </p:cNvCxnSpPr>
          <p:nvPr/>
        </p:nvCxnSpPr>
        <p:spPr>
          <a:xfrm flipH="1">
            <a:off x="7410793" y="4362934"/>
            <a:ext cx="1" cy="50001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>
            <a:stCxn id="8" idx="1"/>
            <a:endCxn id="6" idx="2"/>
          </p:cNvCxnSpPr>
          <p:nvPr/>
        </p:nvCxnSpPr>
        <p:spPr>
          <a:xfrm rot="10800000">
            <a:off x="5598621" y="3035112"/>
            <a:ext cx="1167936" cy="8961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9" idx="3"/>
            <a:endCxn id="6" idx="2"/>
          </p:cNvCxnSpPr>
          <p:nvPr/>
        </p:nvCxnSpPr>
        <p:spPr>
          <a:xfrm flipV="1">
            <a:off x="4475018" y="3035112"/>
            <a:ext cx="1123603" cy="89618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장면구성</a:t>
            </a:r>
            <a:endParaRPr lang="ko-KR" altLang="en-US" dirty="0"/>
          </a:p>
        </p:txBody>
      </p:sp>
      <p:sp>
        <p:nvSpPr>
          <p:cNvPr id="4" name="순서도: 처리 3"/>
          <p:cNvSpPr/>
          <p:nvPr/>
        </p:nvSpPr>
        <p:spPr>
          <a:xfrm>
            <a:off x="1587730" y="2294313"/>
            <a:ext cx="2307712" cy="1546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787237" y="2568631"/>
            <a:ext cx="192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/>
              <a:t>여우의 모험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2299625" y="3239593"/>
            <a:ext cx="883920" cy="365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시작</a:t>
            </a:r>
            <a:endParaRPr lang="ko-KR" altLang="en-US" dirty="0"/>
          </a:p>
        </p:txBody>
      </p:sp>
      <p:sp>
        <p:nvSpPr>
          <p:cNvPr id="7" name="순서도: 처리 6"/>
          <p:cNvSpPr/>
          <p:nvPr/>
        </p:nvSpPr>
        <p:spPr>
          <a:xfrm>
            <a:off x="4607337" y="2294313"/>
            <a:ext cx="2307712" cy="1546167"/>
          </a:xfrm>
          <a:prstGeom prst="flowChartProcess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06843" y="2532715"/>
            <a:ext cx="192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rgbClr val="FF0000"/>
                </a:solidFill>
              </a:rPr>
              <a:t>Game Over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06844" y="3093214"/>
            <a:ext cx="707495" cy="2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재시도</a:t>
            </a:r>
            <a:endParaRPr lang="ko-KR" altLang="en-US" sz="1200" dirty="0"/>
          </a:p>
        </p:txBody>
      </p:sp>
      <p:sp>
        <p:nvSpPr>
          <p:cNvPr id="11" name="직사각형 10"/>
          <p:cNvSpPr/>
          <p:nvPr/>
        </p:nvSpPr>
        <p:spPr>
          <a:xfrm>
            <a:off x="4806843" y="3448889"/>
            <a:ext cx="707495" cy="2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12" name="직사각형 11"/>
          <p:cNvSpPr/>
          <p:nvPr/>
        </p:nvSpPr>
        <p:spPr>
          <a:xfrm>
            <a:off x="5880326" y="2980420"/>
            <a:ext cx="1054576" cy="119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나를 </a:t>
            </a:r>
            <a:r>
              <a:rPr lang="ko-KR" altLang="en-US" dirty="0" err="1" smtClean="0"/>
              <a:t>죽인적</a:t>
            </a:r>
            <a:endParaRPr lang="ko-KR" altLang="en-US" dirty="0"/>
          </a:p>
        </p:txBody>
      </p:sp>
      <p:sp>
        <p:nvSpPr>
          <p:cNvPr id="13" name="순서도: 처리 12"/>
          <p:cNvSpPr/>
          <p:nvPr/>
        </p:nvSpPr>
        <p:spPr>
          <a:xfrm>
            <a:off x="7281036" y="2269373"/>
            <a:ext cx="2307712" cy="154616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7480542" y="2507775"/>
            <a:ext cx="1928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The End</a:t>
            </a:r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480543" y="3068274"/>
            <a:ext cx="707495" cy="2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타이틀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7480542" y="3423949"/>
            <a:ext cx="707495" cy="292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종료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8554025" y="2955480"/>
            <a:ext cx="1054576" cy="119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집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6927" y="4444105"/>
            <a:ext cx="388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버튼은 텍스트스타일 </a:t>
            </a:r>
            <a:r>
              <a:rPr lang="ko-KR" altLang="en-US" dirty="0" err="1" smtClean="0"/>
              <a:t>투명이미지</a:t>
            </a:r>
            <a:endParaRPr lang="ko-KR" altLang="en-US" dirty="0"/>
          </a:p>
        </p:txBody>
      </p:sp>
      <p:sp>
        <p:nvSpPr>
          <p:cNvPr id="22" name="오른쪽 화살표 21"/>
          <p:cNvSpPr/>
          <p:nvPr/>
        </p:nvSpPr>
        <p:spPr>
          <a:xfrm>
            <a:off x="6096000" y="6517532"/>
            <a:ext cx="45719" cy="175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2221105" y="3288225"/>
            <a:ext cx="215674" cy="272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장면구성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 err="1" smtClean="0"/>
              <a:t>플레이화면</a:t>
            </a:r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838200" y="1980997"/>
            <a:ext cx="6524628" cy="4210051"/>
            <a:chOff x="1095372" y="1990724"/>
            <a:chExt cx="6524628" cy="4210051"/>
          </a:xfrm>
        </p:grpSpPr>
        <p:sp>
          <p:nvSpPr>
            <p:cNvPr id="3" name="직사각형 2"/>
            <p:cNvSpPr/>
            <p:nvPr/>
          </p:nvSpPr>
          <p:spPr>
            <a:xfrm>
              <a:off x="1095375" y="1990725"/>
              <a:ext cx="6524625" cy="421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장면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95375" y="1990724"/>
              <a:ext cx="2143125" cy="12485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95375" y="1990725"/>
              <a:ext cx="1257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Player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52676" y="1990725"/>
              <a:ext cx="885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 smtClean="0"/>
                <a:t>Lv.1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95374" y="2385085"/>
              <a:ext cx="433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/>
                <a:t>HP</a:t>
              </a:r>
              <a:endParaRPr lang="ko-KR" altLang="en-US" sz="1200" dirty="0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28761" y="2681963"/>
              <a:ext cx="1647825" cy="20955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95373" y="2644007"/>
              <a:ext cx="433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M</a:t>
              </a:r>
              <a:r>
                <a:rPr lang="en-US" altLang="ko-KR" sz="1200" dirty="0" smtClean="0"/>
                <a:t>P</a:t>
              </a:r>
              <a:endParaRPr lang="ko-KR" altLang="en-US" sz="1200" dirty="0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528760" y="2925674"/>
              <a:ext cx="1647825" cy="20955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95372" y="2887718"/>
              <a:ext cx="433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 smtClean="0"/>
                <a:t>Exp</a:t>
              </a:r>
              <a:endParaRPr lang="ko-KR" altLang="en-US" sz="1200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528759" y="2419192"/>
              <a:ext cx="1647825" cy="209550"/>
              <a:chOff x="8402976" y="2681963"/>
              <a:chExt cx="1647825" cy="209550"/>
            </a:xfrm>
          </p:grpSpPr>
          <p:sp>
            <p:nvSpPr>
              <p:cNvPr id="29" name="직사각형 28"/>
              <p:cNvSpPr/>
              <p:nvPr/>
            </p:nvSpPr>
            <p:spPr>
              <a:xfrm>
                <a:off x="8402976" y="2681963"/>
                <a:ext cx="1647825" cy="209550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/>
              <p:cNvSpPr/>
              <p:nvPr/>
            </p:nvSpPr>
            <p:spPr>
              <a:xfrm>
                <a:off x="8402976" y="2686769"/>
                <a:ext cx="1263076" cy="20094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2" name="타원 31"/>
          <p:cNvSpPr/>
          <p:nvPr/>
        </p:nvSpPr>
        <p:spPr>
          <a:xfrm>
            <a:off x="5904690" y="4737370"/>
            <a:ext cx="787941" cy="7879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</a:t>
            </a:r>
            <a:endParaRPr lang="ko-KR" altLang="en-US" dirty="0"/>
          </a:p>
        </p:txBody>
      </p:sp>
      <p:grpSp>
        <p:nvGrpSpPr>
          <p:cNvPr id="37" name="그룹 36"/>
          <p:cNvGrpSpPr/>
          <p:nvPr/>
        </p:nvGrpSpPr>
        <p:grpSpPr>
          <a:xfrm>
            <a:off x="5476928" y="5640611"/>
            <a:ext cx="1536717" cy="215438"/>
            <a:chOff x="5034319" y="1272894"/>
            <a:chExt cx="2110394" cy="257795"/>
          </a:xfrm>
        </p:grpSpPr>
        <p:sp>
          <p:nvSpPr>
            <p:cNvPr id="36" name="직사각형 35"/>
            <p:cNvSpPr/>
            <p:nvPr/>
          </p:nvSpPr>
          <p:spPr>
            <a:xfrm>
              <a:off x="5063503" y="1297225"/>
              <a:ext cx="2081210" cy="2334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034319" y="1272894"/>
              <a:ext cx="433387" cy="215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 smtClean="0"/>
                <a:t>HP</a:t>
              </a:r>
              <a:endParaRPr lang="ko-KR" altLang="en-US" sz="800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467704" y="1307001"/>
              <a:ext cx="1647825" cy="20955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467704" y="1311807"/>
              <a:ext cx="1263076" cy="21452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060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37686" y="2074166"/>
            <a:ext cx="6524625" cy="421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장면</a:t>
            </a:r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750565" y="2074166"/>
            <a:ext cx="6524625" cy="421005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장면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장면구성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ko-KR" altLang="en-US" dirty="0" err="1" smtClean="0"/>
              <a:t>인벤토리</a:t>
            </a:r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2091410" y="2765938"/>
            <a:ext cx="3915178" cy="2640170"/>
            <a:chOff x="2091410" y="2765938"/>
            <a:chExt cx="3915178" cy="2640170"/>
          </a:xfrm>
        </p:grpSpPr>
        <p:sp>
          <p:nvSpPr>
            <p:cNvPr id="4" name="직사각형 3"/>
            <p:cNvSpPr/>
            <p:nvPr/>
          </p:nvSpPr>
          <p:spPr>
            <a:xfrm>
              <a:off x="2091410" y="2765938"/>
              <a:ext cx="3915178" cy="2640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091410" y="2820473"/>
              <a:ext cx="2776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Item </a:t>
              </a:r>
              <a:r>
                <a:rPr lang="en-US" altLang="ko-KR" dirty="0" err="1" smtClean="0"/>
                <a:t>Iventory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091410" y="3348507"/>
              <a:ext cx="3915178" cy="2057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189408" y="3438659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2934769" y="3438658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3676318" y="3438658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4421679" y="3438657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54677" y="3438656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189408" y="4179194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934769" y="4179193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3676318" y="4179193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4421679" y="4179192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154677" y="4179191"/>
              <a:ext cx="647363" cy="6473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202287" y="4917448"/>
              <a:ext cx="647363" cy="4886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2947648" y="4917446"/>
              <a:ext cx="647363" cy="488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689197" y="4917446"/>
              <a:ext cx="647363" cy="488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434558" y="4917446"/>
              <a:ext cx="647363" cy="488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167556" y="4917444"/>
              <a:ext cx="647363" cy="488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위쪽/아래쪽 화살표 7"/>
          <p:cNvSpPr/>
          <p:nvPr/>
        </p:nvSpPr>
        <p:spPr>
          <a:xfrm>
            <a:off x="6117465" y="3438656"/>
            <a:ext cx="425003" cy="2060623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스크롤가능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62829" y="1980998"/>
            <a:ext cx="476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팝업창이고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열린동안</a:t>
            </a:r>
            <a:r>
              <a:rPr lang="ko-KR" altLang="en-US" dirty="0" smtClean="0"/>
              <a:t> 게임화면은 </a:t>
            </a:r>
            <a:r>
              <a:rPr lang="ko-KR" altLang="en-US" dirty="0" err="1" smtClean="0"/>
              <a:t>조작할수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스크롤을 내려 아래 아이템을 볼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389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무적</a:t>
            </a:r>
            <a:endParaRPr lang="en-US" altLang="ko-KR" dirty="0" smtClean="0"/>
          </a:p>
          <a:p>
            <a:r>
              <a:rPr lang="ko-KR" altLang="en-US" dirty="0" smtClean="0"/>
              <a:t>회복</a:t>
            </a:r>
            <a:endParaRPr lang="en-US" altLang="ko-KR" dirty="0" smtClean="0"/>
          </a:p>
          <a:p>
            <a:r>
              <a:rPr lang="ko-KR" altLang="en-US" dirty="0" smtClean="0"/>
              <a:t>축복</a:t>
            </a:r>
            <a:endParaRPr lang="en-US" altLang="ko-KR" dirty="0"/>
          </a:p>
          <a:p>
            <a:r>
              <a:rPr lang="ko-KR" altLang="en-US" dirty="0" err="1" smtClean="0"/>
              <a:t>레이저건</a:t>
            </a:r>
            <a:endParaRPr lang="en-US" altLang="ko-KR" dirty="0" smtClean="0"/>
          </a:p>
          <a:p>
            <a:r>
              <a:rPr lang="ko-KR" altLang="en-US" dirty="0" smtClean="0"/>
              <a:t>수류탄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692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아이템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26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88</Words>
  <Application>Microsoft Office PowerPoint</Application>
  <PresentationFormat>와이드스크린</PresentationFormat>
  <Paragraphs>52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여우의 모험</vt:lpstr>
      <vt:lpstr>PowerPoint 프레젠테이션</vt:lpstr>
      <vt:lpstr>시나리오</vt:lpstr>
      <vt:lpstr>흐름도</vt:lpstr>
      <vt:lpstr>장면구성</vt:lpstr>
      <vt:lpstr>장면구성 #플레이화면</vt:lpstr>
      <vt:lpstr>장면구성 #인벤토리</vt:lpstr>
      <vt:lpstr>아이템</vt:lpstr>
      <vt:lpstr>아이템</vt:lpstr>
      <vt:lpstr>인벤토리구성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여우의 모험</dc:title>
  <dc:creator>KHG</dc:creator>
  <cp:lastModifiedBy>KHG</cp:lastModifiedBy>
  <cp:revision>12</cp:revision>
  <dcterms:created xsi:type="dcterms:W3CDTF">2021-08-04T01:05:27Z</dcterms:created>
  <dcterms:modified xsi:type="dcterms:W3CDTF">2021-08-13T01:20:41Z</dcterms:modified>
</cp:coreProperties>
</file>