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824" y="8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7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7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402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4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4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1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2" y="382274"/>
            <a:ext cx="7156451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4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4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8F18-F036-48D4-840F-01205257872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6E13-3B31-4573-87E9-E1A8F7E16E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7"/>
          <p:cNvGraphicFramePr>
            <a:graphicFrameLocks noGrp="1"/>
          </p:cNvGraphicFramePr>
          <p:nvPr/>
        </p:nvGraphicFramePr>
        <p:xfrm>
          <a:off x="755373" y="264096"/>
          <a:ext cx="1209734" cy="1460729"/>
        </p:xfrm>
        <a:graphic>
          <a:graphicData uri="http://schemas.openxmlformats.org/drawingml/2006/table">
            <a:tbl>
              <a:tblPr/>
              <a:tblGrid>
                <a:gridCol w="1209734"/>
              </a:tblGrid>
              <a:tr h="275087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Hotel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6507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HotelID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Name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Number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Street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City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Postcode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7"/>
          <p:cNvGraphicFramePr>
            <a:graphicFrameLocks noGrp="1"/>
          </p:cNvGraphicFramePr>
          <p:nvPr/>
        </p:nvGraphicFramePr>
        <p:xfrm>
          <a:off x="5795933" y="7724125"/>
          <a:ext cx="1511300" cy="1664208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362712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Guest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591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GuestID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Balance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Paid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ArrivalDate</a:t>
                      </a:r>
                      <a:endParaRPr kumimoji="0" lang="en-GB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DepartureDate</a:t>
                      </a:r>
                      <a:endParaRPr kumimoji="0" lang="en-GB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RoomNumber</a:t>
                      </a:r>
                      <a:endParaRPr kumimoji="0" lang="en-GB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7"/>
          <p:cNvGraphicFramePr>
            <a:graphicFrameLocks noGrp="1"/>
          </p:cNvGraphicFramePr>
          <p:nvPr/>
        </p:nvGraphicFramePr>
        <p:xfrm>
          <a:off x="755373" y="4699789"/>
          <a:ext cx="964907" cy="1125387"/>
        </p:xfrm>
        <a:graphic>
          <a:graphicData uri="http://schemas.openxmlformats.org/drawingml/2006/table">
            <a:tbl>
              <a:tblPr/>
              <a:tblGrid>
                <a:gridCol w="964907"/>
              </a:tblGrid>
              <a:tr h="279192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Room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973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Number(</a:t>
                      </a:r>
                      <a:r>
                        <a:rPr kumimoji="0" lang="en-US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pk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NoOfBeds</a:t>
                      </a:r>
                      <a:endParaRPr kumimoji="0" lang="en-GB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RoomType</a:t>
                      </a:r>
                      <a:endParaRPr kumimoji="0" lang="en-GB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Price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6040760" y="4512568"/>
          <a:ext cx="1224136" cy="1764792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237269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Booker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4447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Name</a:t>
                      </a:r>
                      <a:b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</a:b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Surname</a:t>
                      </a:r>
                      <a:b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</a:b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PhoneNumber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/>
                      </a:r>
                      <a:b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</a:b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Street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City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Postcode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BookerID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Advance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7"/>
          <p:cNvGraphicFramePr>
            <a:graphicFrameLocks noGrp="1"/>
          </p:cNvGraphicFramePr>
          <p:nvPr/>
        </p:nvGraphicFramePr>
        <p:xfrm>
          <a:off x="3232448" y="4944616"/>
          <a:ext cx="1598577" cy="810066"/>
        </p:xfrm>
        <a:graphic>
          <a:graphicData uri="http://schemas.openxmlformats.org/drawingml/2006/table">
            <a:tbl>
              <a:tblPr/>
              <a:tblGrid>
                <a:gridCol w="1598577"/>
              </a:tblGrid>
              <a:tr h="34677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RoomThatBooker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30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BookerID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Number(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11991"/>
              </p:ext>
            </p:extLst>
          </p:nvPr>
        </p:nvGraphicFramePr>
        <p:xfrm>
          <a:off x="839748" y="7384956"/>
          <a:ext cx="1598577" cy="1232068"/>
        </p:xfrm>
        <a:graphic>
          <a:graphicData uri="http://schemas.openxmlformats.org/drawingml/2006/table">
            <a:tbl>
              <a:tblPr/>
              <a:tblGrid>
                <a:gridCol w="1598577"/>
              </a:tblGrid>
              <a:tr h="510527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GuestInRoom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154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GuestID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Number(</a:t>
                      </a:r>
                      <a:r>
                        <a:rPr kumimoji="0" lang="en-US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GB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7"/>
          <p:cNvGraphicFramePr>
            <a:graphicFrameLocks noGrp="1"/>
          </p:cNvGraphicFramePr>
          <p:nvPr/>
        </p:nvGraphicFramePr>
        <p:xfrm>
          <a:off x="10793288" y="7464896"/>
          <a:ext cx="1310545" cy="1798811"/>
        </p:xfrm>
        <a:graphic>
          <a:graphicData uri="http://schemas.openxmlformats.org/drawingml/2006/table">
            <a:tbl>
              <a:tblPr/>
              <a:tblGrid>
                <a:gridCol w="1310545"/>
              </a:tblGrid>
              <a:tr h="329675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Supplier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1048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Name</a:t>
                      </a:r>
                      <a:b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</a:b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PhoneNumber</a:t>
                      </a:r>
                      <a:endParaRPr kumimoji="0" lang="en-GB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E-mail</a:t>
                      </a:r>
                      <a:b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</a:b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Street</a:t>
                      </a:r>
                      <a:b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</a:b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City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Postcode(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Quantity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Delivery</a:t>
                      </a: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27"/>
          <p:cNvGraphicFramePr>
            <a:graphicFrameLocks noGrp="1"/>
          </p:cNvGraphicFramePr>
          <p:nvPr/>
        </p:nvGraphicFramePr>
        <p:xfrm>
          <a:off x="10937304" y="3590867"/>
          <a:ext cx="1080120" cy="1263990"/>
        </p:xfrm>
        <a:graphic>
          <a:graphicData uri="http://schemas.openxmlformats.org/drawingml/2006/table">
            <a:tbl>
              <a:tblPr/>
              <a:tblGrid>
                <a:gridCol w="1080120"/>
              </a:tblGrid>
              <a:tr h="29777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Product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794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Name</a:t>
                      </a:r>
                      <a:b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</a:b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Description</a:t>
                      </a:r>
                      <a:b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</a:b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Cost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ProductID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StaffID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8849072" y="5160640"/>
          <a:ext cx="1728192" cy="758952"/>
        </p:xfrm>
        <a:graphic>
          <a:graphicData uri="http://schemas.openxmlformats.org/drawingml/2006/table">
            <a:tbl>
              <a:tblPr/>
              <a:tblGrid>
                <a:gridCol w="1728192"/>
              </a:tblGrid>
              <a:tr h="25812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ProductBoughtfrom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593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Postcode(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ProductID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4888633" y="465721"/>
          <a:ext cx="1512167" cy="2100072"/>
        </p:xfrm>
        <a:graphic>
          <a:graphicData uri="http://schemas.openxmlformats.org/drawingml/2006/table">
            <a:tbl>
              <a:tblPr/>
              <a:tblGrid>
                <a:gridCol w="1512167"/>
              </a:tblGrid>
              <a:tr h="2691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Staff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4541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Name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ContactInfomration</a:t>
                      </a:r>
                      <a:endParaRPr kumimoji="0" lang="en-GB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JobRole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/>
                      </a:r>
                      <a:b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</a:b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Salary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Street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City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Postcode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StaffID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ManageID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HotelID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87164"/>
              </p:ext>
            </p:extLst>
          </p:nvPr>
        </p:nvGraphicFramePr>
        <p:xfrm>
          <a:off x="8495847" y="654959"/>
          <a:ext cx="1195333" cy="758952"/>
        </p:xfrm>
        <a:graphic>
          <a:graphicData uri="http://schemas.openxmlformats.org/drawingml/2006/table">
            <a:tbl>
              <a:tblPr/>
              <a:tblGrid>
                <a:gridCol w="1195333"/>
              </a:tblGrid>
              <a:tr h="29035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Manage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930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ManageID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StaffID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  <a:endParaRPr kumimoji="0" lang="en-GB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27"/>
          <p:cNvGraphicFramePr>
            <a:graphicFrameLocks noGrp="1"/>
          </p:cNvGraphicFramePr>
          <p:nvPr/>
        </p:nvGraphicFramePr>
        <p:xfrm>
          <a:off x="8820269" y="2179509"/>
          <a:ext cx="1252939" cy="748883"/>
        </p:xfrm>
        <a:graphic>
          <a:graphicData uri="http://schemas.openxmlformats.org/drawingml/2006/table">
            <a:tbl>
              <a:tblPr/>
              <a:tblGrid>
                <a:gridCol w="1252939"/>
              </a:tblGrid>
              <a:tr h="29993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Secretary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StaffID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oup 27"/>
          <p:cNvGraphicFramePr>
            <a:graphicFrameLocks noGrp="1"/>
          </p:cNvGraphicFramePr>
          <p:nvPr/>
        </p:nvGraphicFramePr>
        <p:xfrm>
          <a:off x="553752" y="2683565"/>
          <a:ext cx="1310543" cy="808304"/>
        </p:xfrm>
        <a:graphic>
          <a:graphicData uri="http://schemas.openxmlformats.org/drawingml/2006/table">
            <a:tbl>
              <a:tblPr/>
              <a:tblGrid>
                <a:gridCol w="1310543"/>
              </a:tblGrid>
              <a:tr h="236235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RoomInHotel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264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HotelID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Number(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fk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216224" y="1704256"/>
            <a:ext cx="0" cy="100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00200" y="2424336"/>
            <a:ext cx="216024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16224" y="2424336"/>
            <a:ext cx="144016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44216" y="3504456"/>
            <a:ext cx="0" cy="12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144216" y="3504456"/>
            <a:ext cx="144016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00200" y="3504456"/>
            <a:ext cx="144016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20280" y="5448672"/>
            <a:ext cx="1512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958704" y="5448672"/>
            <a:ext cx="273744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944416" y="5304656"/>
            <a:ext cx="288032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816624" y="544867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816624" y="5457056"/>
            <a:ext cx="288032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16624" y="5304656"/>
            <a:ext cx="273744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616824" y="62836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438325" y="8328992"/>
            <a:ext cx="3386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438325" y="8328992"/>
            <a:ext cx="506091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438325" y="8112968"/>
            <a:ext cx="506091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32248" y="5808712"/>
            <a:ext cx="8384" cy="156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52228" y="6888832"/>
            <a:ext cx="188404" cy="48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9" idx="0"/>
          </p:cNvCxnSpPr>
          <p:nvPr/>
        </p:nvCxnSpPr>
        <p:spPr>
          <a:xfrm>
            <a:off x="1432248" y="6888832"/>
            <a:ext cx="206788" cy="496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36304" y="1056184"/>
            <a:ext cx="2952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384576" y="912168"/>
            <a:ext cx="504056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56584" y="1056184"/>
            <a:ext cx="432048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00800" y="984176"/>
            <a:ext cx="2088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400800" y="768152"/>
            <a:ext cx="576064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400800" y="984176"/>
            <a:ext cx="576064" cy="224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15" idx="1"/>
          </p:cNvCxnSpPr>
          <p:nvPr/>
        </p:nvCxnSpPr>
        <p:spPr>
          <a:xfrm>
            <a:off x="6400800" y="2496344"/>
            <a:ext cx="2419469" cy="5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>
            <a:off x="10073208" y="2496344"/>
            <a:ext cx="1512168" cy="1080120"/>
          </a:xfrm>
          <a:prstGeom prst="bentConnector3">
            <a:avLst>
              <a:gd name="adj1" fmla="val 1010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1297344" y="3216424"/>
            <a:ext cx="288032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585376" y="3216424"/>
            <a:ext cx="21602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0800000" flipV="1">
            <a:off x="9497144" y="4152528"/>
            <a:ext cx="1440160" cy="1008112"/>
          </a:xfrm>
          <a:prstGeom prst="bentConnector3">
            <a:avLst>
              <a:gd name="adj1" fmla="val 1005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9281120" y="4728592"/>
            <a:ext cx="216024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9497144" y="4800600"/>
            <a:ext cx="21602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6200000" flipV="1">
            <a:off x="8813068" y="6492788"/>
            <a:ext cx="2592288" cy="1368152"/>
          </a:xfrm>
          <a:prstGeom prst="bentConnector3">
            <a:avLst>
              <a:gd name="adj1" fmla="val 31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9425136" y="5880720"/>
            <a:ext cx="288032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9209112" y="5880720"/>
            <a:ext cx="216024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48672" y="2565793"/>
            <a:ext cx="0" cy="650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6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76966"/>
              </p:ext>
            </p:extLst>
          </p:nvPr>
        </p:nvGraphicFramePr>
        <p:xfrm>
          <a:off x="4710397" y="3247359"/>
          <a:ext cx="1195333" cy="704965"/>
        </p:xfrm>
        <a:graphic>
          <a:graphicData uri="http://schemas.openxmlformats.org/drawingml/2006/table">
            <a:tbl>
              <a:tblPr/>
              <a:tblGrid>
                <a:gridCol w="1195333"/>
              </a:tblGrid>
              <a:tr h="29035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宋体" pitchFamily="2" charset="-122"/>
                        </a:rPr>
                        <a:t>Other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930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StaffID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(</a:t>
                      </a:r>
                      <a:r>
                        <a:rPr kumimoji="0" lang="en-GB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pk</a:t>
                      </a:r>
                      <a:r>
                        <a:rPr kumimoji="0" lang="en-GB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</a:txBody>
                  <a:tcPr marL="128016" marR="128016" marT="64008" marB="640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63</Words>
  <Application>Microsoft Office PowerPoint</Application>
  <PresentationFormat>A3 Paper (297x420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DANIEL MCHUGH</cp:lastModifiedBy>
  <cp:revision>21</cp:revision>
  <dcterms:created xsi:type="dcterms:W3CDTF">2015-10-30T14:17:39Z</dcterms:created>
  <dcterms:modified xsi:type="dcterms:W3CDTF">2015-11-05T15:30:47Z</dcterms:modified>
</cp:coreProperties>
</file>