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Anh Pha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18T02:32:25.292">
    <p:pos x="6000" y="0"/>
    <p:text>I don't think that we have the answer for question 3 in this presentation
I think for our proposed solution, it's more of how to analyze the data from FSM rather than extract the data (or maybe my own understanding is wrong)</p:text>
  </p:cm>
  <p:cm authorId="0" idx="2" dt="2022-12-18T02:33:42.744">
    <p:pos x="6000" y="100"/>
    <p:text>And I think we are still missing a background for the question, like what motivate our project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aeb2064cc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aeb2064cc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script: </a:t>
            </a:r>
            <a:endParaRPr/>
          </a:p>
          <a:p>
            <a:pPr indent="-298450" lvl="0" marL="457200" rtl="0" algn="l">
              <a:spcBef>
                <a:spcPts val="0"/>
              </a:spcBef>
              <a:spcAft>
                <a:spcPts val="0"/>
              </a:spcAft>
              <a:buSzPts val="1100"/>
              <a:buChar char="-"/>
            </a:pPr>
            <a:r>
              <a:rPr lang="en"/>
              <a:t>BERT is a machine learning model that can extract vector </a:t>
            </a:r>
            <a:r>
              <a:rPr lang="en"/>
              <a:t>semantics</a:t>
            </a:r>
            <a:r>
              <a:rPr lang="en"/>
              <a:t> from text (turning words into vectors i.e numerical data) and then analyze the </a:t>
            </a:r>
            <a:r>
              <a:rPr lang="en"/>
              <a:t>vectors</a:t>
            </a:r>
            <a:r>
              <a:rPr lang="en"/>
              <a:t>. What we intend to do is to extract meaningful keywords from BERT (i.e the main idea of the description text). Our idea is that the keywords would represent the context of the game, and analyzing keywords we can know the context and feature of the game.</a:t>
            </a:r>
            <a:endParaRPr/>
          </a:p>
          <a:p>
            <a:pPr indent="-298450" lvl="0" marL="457200" rtl="0" algn="l">
              <a:spcBef>
                <a:spcPts val="0"/>
              </a:spcBef>
              <a:spcAft>
                <a:spcPts val="0"/>
              </a:spcAft>
              <a:buSzPts val="1100"/>
              <a:buChar char="-"/>
            </a:pPr>
            <a:r>
              <a:rPr lang="en"/>
              <a:t>From then on, we can run a multi-label text classification model. Multilabel is when there are various features/classes that the text can fall into, and we want to explore all of the possible features that can occur in the description. </a:t>
            </a:r>
            <a:endParaRPr/>
          </a:p>
          <a:p>
            <a:pPr indent="-298450" lvl="0" marL="457200" rtl="0" algn="l">
              <a:spcBef>
                <a:spcPts val="0"/>
              </a:spcBef>
              <a:spcAft>
                <a:spcPts val="0"/>
              </a:spcAft>
              <a:buSzPts val="1100"/>
              <a:buChar char="-"/>
            </a:pPr>
            <a:r>
              <a:rPr lang="en"/>
              <a:t>For NLP, there are various models that can be used (like CNN, RNN, Naives Bayes) so ideally we can test on different models to find the most efficient one. So currently, we do not have a specific model in mind.</a:t>
            </a:r>
            <a:endParaRPr/>
          </a:p>
          <a:p>
            <a:pPr indent="-298450" lvl="0" marL="457200" rtl="0" algn="l">
              <a:spcBef>
                <a:spcPts val="0"/>
              </a:spcBef>
              <a:spcAft>
                <a:spcPts val="0"/>
              </a:spcAft>
              <a:buSzPts val="1100"/>
              <a:buChar char="-"/>
            </a:pPr>
            <a:r>
              <a:rPr lang="en"/>
              <a:t>To better illustrate, we predict that text with keywords such as “square” or “rectangle” may result in a game of Geometry feature, or description with many occurrences of fraction may result in a Fraction feature.</a:t>
            </a:r>
            <a:endParaRPr/>
          </a:p>
          <a:p>
            <a:pPr indent="-298450" lvl="0" marL="457200" rtl="0" algn="l">
              <a:spcBef>
                <a:spcPts val="0"/>
              </a:spcBef>
              <a:spcAft>
                <a:spcPts val="0"/>
              </a:spcAft>
              <a:buSzPts val="1100"/>
              <a:buChar char="-"/>
            </a:pPr>
            <a:r>
              <a:rPr lang="en"/>
              <a:t>That’s all for analyzing the text description of the games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06255792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06255792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bc0592c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bc0592c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step will be analyzing the game design artifact</a:t>
            </a:r>
            <a:endParaRPr/>
          </a:p>
          <a:p>
            <a:pPr indent="0" lvl="0" marL="0" rtl="0" algn="l">
              <a:spcBef>
                <a:spcPts val="0"/>
              </a:spcBef>
              <a:spcAft>
                <a:spcPts val="0"/>
              </a:spcAft>
              <a:buNone/>
            </a:pPr>
            <a:r>
              <a:rPr lang="en"/>
              <a:t>- </a:t>
            </a:r>
            <a:r>
              <a:rPr lang="en"/>
              <a:t>manual analysis means that we gonna work with </a:t>
            </a:r>
            <a:r>
              <a:rPr lang="en"/>
              <a:t>game</a:t>
            </a:r>
            <a:r>
              <a:rPr lang="en"/>
              <a:t> design artifact</a:t>
            </a:r>
            <a:endParaRPr/>
          </a:p>
          <a:p>
            <a:pPr indent="0" lvl="0" marL="0" rtl="0" algn="l">
              <a:spcBef>
                <a:spcPts val="0"/>
              </a:spcBef>
              <a:spcAft>
                <a:spcPts val="0"/>
              </a:spcAft>
              <a:buNone/>
            </a:pPr>
            <a:r>
              <a:rPr lang="en"/>
              <a:t>- So, game design artifact are childrens hand-drawn of the states of the game as you can see here - various rectangular shape like represent the steps of the game</a:t>
            </a:r>
            <a:endParaRPr/>
          </a:p>
          <a:p>
            <a:pPr indent="0" lvl="0" marL="0" rtl="0" algn="l">
              <a:spcBef>
                <a:spcPts val="0"/>
              </a:spcBef>
              <a:spcAft>
                <a:spcPts val="0"/>
              </a:spcAft>
              <a:buClr>
                <a:schemeClr val="dk1"/>
              </a:buClr>
              <a:buSzPts val="1100"/>
              <a:buFont typeface="Arial"/>
              <a:buNone/>
            </a:pPr>
            <a:r>
              <a:rPr lang="en"/>
              <a:t>- If you look closely here, you would see inside these steps are keywords. And what manually analyzing does is that we gonna extract </a:t>
            </a:r>
            <a:endParaRPr/>
          </a:p>
          <a:p>
            <a:pPr indent="0" lvl="0" marL="0" rtl="0" algn="l">
              <a:spcBef>
                <a:spcPts val="0"/>
              </a:spcBef>
              <a:spcAft>
                <a:spcPts val="0"/>
              </a:spcAft>
              <a:buClr>
                <a:schemeClr val="dk1"/>
              </a:buClr>
              <a:buSzPts val="1100"/>
              <a:buFont typeface="Arial"/>
              <a:buNone/>
            </a:pPr>
            <a:r>
              <a:rPr lang="en"/>
              <a:t>those keywords and put them into categories like Geometry characteristic, or Math Operation, and etc.</a:t>
            </a:r>
            <a:endParaRPr/>
          </a:p>
          <a:p>
            <a:pPr indent="0" lvl="0" marL="0" rtl="0" algn="l">
              <a:spcBef>
                <a:spcPts val="0"/>
              </a:spcBef>
              <a:spcAft>
                <a:spcPts val="0"/>
              </a:spcAft>
              <a:buClr>
                <a:schemeClr val="dk1"/>
              </a:buClr>
              <a:buSzPts val="1100"/>
              <a:buFont typeface="Arial"/>
              <a:buNone/>
            </a:pPr>
            <a:r>
              <a:rPr lang="en"/>
              <a:t>- The meaning of doing this is to create a ground truth dataset to cross checking with our classification machine learning model.</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c4b37e1a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c4b37e1a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first step will be analyzing the game design artifact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Just a moment of reminds, game design artifact (Pulling out pictures) can be describe as children hand-drawn on their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thinking process on the how the game should proceed. As you can see here, its like a finite state machine with various of rectangular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shape like represent the steps of the game.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If you look closely here, you would see inside these steps are keywords. And what manually analyzing does is that we gonna extract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those keywords and put them into categories like Geometry characteristic, or Math Operation, and etc.</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The meaning of doing this is to create a ground truth dataset to cross checking with our classification machine learning model.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ad2587c36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ad2587c36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Okay, And for the next part, we gonna looking into the machine learning model.</a:t>
            </a:r>
            <a:endParaRPr/>
          </a:p>
          <a:p>
            <a:pPr indent="0" lvl="0" marL="0" rtl="0" algn="l">
              <a:spcBef>
                <a:spcPts val="0"/>
              </a:spcBef>
              <a:spcAft>
                <a:spcPts val="0"/>
              </a:spcAft>
              <a:buNone/>
            </a:pPr>
            <a:r>
              <a:rPr lang="en"/>
              <a:t>- So in this part, we will working on the JSON file, rather than with the game design artifact.</a:t>
            </a:r>
            <a:endParaRPr/>
          </a:p>
          <a:p>
            <a:pPr indent="0" lvl="0" marL="0" rtl="0" algn="l">
              <a:spcBef>
                <a:spcPts val="0"/>
              </a:spcBef>
              <a:spcAft>
                <a:spcPts val="0"/>
              </a:spcAft>
              <a:buNone/>
            </a:pPr>
            <a:r>
              <a:rPr lang="en"/>
              <a:t>- After utilize BERT, natural language processing machine learning model, to extract the keywords from the jSON file, we will divides our dataset </a:t>
            </a:r>
            <a:r>
              <a:rPr lang="en">
                <a:solidFill>
                  <a:schemeClr val="dk1"/>
                </a:solidFill>
              </a:rPr>
              <a:t>into 3 parts: 60% for training data,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20% for testing set, and 20% for validation set.</a:t>
            </a:r>
            <a:endParaRPr/>
          </a:p>
          <a:p>
            <a:pPr indent="0" lvl="0" marL="0" rtl="0" algn="l">
              <a:spcBef>
                <a:spcPts val="0"/>
              </a:spcBef>
              <a:spcAft>
                <a:spcPts val="0"/>
              </a:spcAft>
              <a:buClr>
                <a:schemeClr val="dk1"/>
              </a:buClr>
              <a:buSzPts val="1100"/>
              <a:buFont typeface="Arial"/>
              <a:buNone/>
            </a:pPr>
            <a:r>
              <a:rPr lang="en"/>
              <a:t>- After a process of training model, the most important part here is that we gonna cross checking the accuracy of the model with the </a:t>
            </a:r>
            <a:endParaRPr/>
          </a:p>
          <a:p>
            <a:pPr indent="0" lvl="0" marL="0" rtl="0" algn="l">
              <a:spcBef>
                <a:spcPts val="0"/>
              </a:spcBef>
              <a:spcAft>
                <a:spcPts val="0"/>
              </a:spcAft>
              <a:buClr>
                <a:schemeClr val="dk1"/>
              </a:buClr>
              <a:buSzPts val="1100"/>
              <a:buFont typeface="Arial"/>
              <a:buNone/>
            </a:pPr>
            <a:r>
              <a:rPr lang="en"/>
              <a:t>manually extracted data that we have created before. </a:t>
            </a:r>
            <a:endParaRPr/>
          </a:p>
          <a:p>
            <a:pPr indent="0" lvl="0" marL="0" rtl="0" algn="l">
              <a:spcBef>
                <a:spcPts val="0"/>
              </a:spcBef>
              <a:spcAft>
                <a:spcPts val="0"/>
              </a:spcAft>
              <a:buClr>
                <a:schemeClr val="dk1"/>
              </a:buClr>
              <a:buSzPts val="1100"/>
              <a:buFont typeface="Arial"/>
              <a:buNone/>
            </a:pPr>
            <a:r>
              <a:rPr lang="en"/>
              <a:t>- The higher the accuracy, the better the classification model.</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bc4b37e1ab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bc4b37e1ab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Okay, And for the next part, we gonna looking into the machine learning model.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So in this part, we will working on the JSON file, rather than with the game design artifact.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After utilize BERT, natural language processing machine learning model, to extract the keywords from the jSON file, we will divides our dataset into 3 parts: 60% for training data,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20% for testing set, and 20% for validation set.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After a process of training model, the most important part here is that we gonna cross checking the accuracy of the model with the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manually extracted data that we have created before.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The higher the accuracy, the better the classification model.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bc0592c5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bc0592c5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the last part, we will look through the further analysis - like what we gonna do after create such model</a:t>
            </a:r>
            <a:endParaRPr/>
          </a:p>
          <a:p>
            <a:pPr indent="0" lvl="0" marL="0" rtl="0" algn="l">
              <a:spcBef>
                <a:spcPts val="0"/>
              </a:spcBef>
              <a:spcAft>
                <a:spcPts val="0"/>
              </a:spcAft>
              <a:buClr>
                <a:schemeClr val="dk1"/>
              </a:buClr>
              <a:buSzPts val="1100"/>
              <a:buFont typeface="Arial"/>
              <a:buNone/>
            </a:pPr>
            <a:r>
              <a:rPr lang="en"/>
              <a:t>- So the purpose of doing this is to automate the process of classifying childrens game design in the future.</a:t>
            </a:r>
            <a:endParaRPr/>
          </a:p>
          <a:p>
            <a:pPr indent="0" lvl="0" marL="0" rtl="0" algn="l">
              <a:spcBef>
                <a:spcPts val="0"/>
              </a:spcBef>
              <a:spcAft>
                <a:spcPts val="0"/>
              </a:spcAft>
              <a:buClr>
                <a:schemeClr val="dk1"/>
              </a:buClr>
              <a:buSzPts val="1100"/>
              <a:buFont typeface="Arial"/>
              <a:buNone/>
            </a:pPr>
            <a:r>
              <a:rPr lang="en"/>
              <a:t>- Moreover, this could help us find the shared aspects in childrens' computational thinking: such as Progressive Difficulty, Mathematic</a:t>
            </a:r>
            <a:endParaRPr/>
          </a:p>
          <a:p>
            <a:pPr indent="0" lvl="0" marL="0" rtl="0" algn="l">
              <a:spcBef>
                <a:spcPts val="0"/>
              </a:spcBef>
              <a:spcAft>
                <a:spcPts val="0"/>
              </a:spcAft>
              <a:buClr>
                <a:schemeClr val="dk1"/>
              </a:buClr>
              <a:buSzPts val="1100"/>
              <a:buFont typeface="Arial"/>
              <a:buNone/>
            </a:pPr>
            <a:r>
              <a:rPr lang="en"/>
              <a:t>Utilization, Pictorial Representation, etc. </a:t>
            </a:r>
            <a:endParaRPr/>
          </a:p>
          <a:p>
            <a:pPr indent="0" lvl="0" marL="0" rtl="0" algn="l">
              <a:spcBef>
                <a:spcPts val="0"/>
              </a:spcBef>
              <a:spcAft>
                <a:spcPts val="0"/>
              </a:spcAft>
              <a:buClr>
                <a:schemeClr val="dk1"/>
              </a:buClr>
              <a:buSzPts val="1100"/>
              <a:buFont typeface="Arial"/>
              <a:buNone/>
            </a:pPr>
            <a:r>
              <a:rPr lang="en"/>
              <a:t>- In the end, creating such model have ease our process of understanding the human even more. So that is the purpose of further analyzing.</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ae0e8b5ad4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ae0e8b5ad4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e0e8b5a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ae0e8b5a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ae0e8b5ad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ae0e8b5ad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e0e8b5a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e0e8b5a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e0e8b5ad4_0_1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e0e8b5ad4_0_1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ae0e8b5ad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ae0e8b5ad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ae0e8b5ad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ae0e8b5ad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ae0e8b5ad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ae0e8b5ad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aeb2064c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aeb2064c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JSON data (text) contains various attributes like names, ID of state, team number, and text description of the games</a:t>
            </a:r>
            <a:endParaRPr/>
          </a:p>
          <a:p>
            <a:pPr indent="-298450" lvl="0" marL="457200" rtl="0" algn="l">
              <a:spcBef>
                <a:spcPts val="0"/>
              </a:spcBef>
              <a:spcAft>
                <a:spcPts val="0"/>
              </a:spcAft>
              <a:buSzPts val="1100"/>
              <a:buChar char="-"/>
            </a:pPr>
            <a:r>
              <a:rPr lang="en"/>
              <a:t>We plan to automate the process by using computer program to analyze computational concepts such as loops and conditionals</a:t>
            </a:r>
            <a:endParaRPr/>
          </a:p>
          <a:p>
            <a:pPr indent="-298450" lvl="0" marL="457200" rtl="0" algn="l">
              <a:spcBef>
                <a:spcPts val="0"/>
              </a:spcBef>
              <a:spcAft>
                <a:spcPts val="0"/>
              </a:spcAft>
              <a:buSzPts val="1100"/>
              <a:buChar char="-"/>
            </a:pPr>
            <a:r>
              <a:rPr lang="en"/>
              <a:t>As we can see from the images, loops and conditional can be found by states IDs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ctrTitle"/>
          </p:nvPr>
        </p:nvSpPr>
        <p:spPr>
          <a:xfrm>
            <a:off x="826800" y="3243625"/>
            <a:ext cx="7490400" cy="869400"/>
          </a:xfrm>
          <a:prstGeom prst="rect">
            <a:avLst/>
          </a:prstGeom>
          <a:noFill/>
        </p:spPr>
        <p:txBody>
          <a:bodyPr anchorCtr="0" anchor="b" bIns="91425" lIns="91425" spcFirstLastPara="1" rIns="91425" wrap="square" tIns="91425">
            <a:normAutofit/>
          </a:bodyPr>
          <a:lstStyle>
            <a:lvl1pPr lvl="0" rtl="0" algn="ctr">
              <a:lnSpc>
                <a:spcPct val="100000"/>
              </a:lnSpc>
              <a:spcBef>
                <a:spcPts val="0"/>
              </a:spcBef>
              <a:spcAft>
                <a:spcPts val="0"/>
              </a:spcAft>
              <a:buClr>
                <a:schemeClr val="dk1"/>
              </a:buClr>
              <a:buSzPts val="3200"/>
              <a:buNone/>
              <a:defRPr sz="3200">
                <a:solidFill>
                  <a:schemeClr val="dk1"/>
                </a:solidFill>
              </a:defRPr>
            </a:lvl1pPr>
            <a:lvl2pPr lvl="1" rtl="0" algn="ctr">
              <a:lnSpc>
                <a:spcPct val="100000"/>
              </a:lnSpc>
              <a:spcBef>
                <a:spcPts val="0"/>
              </a:spcBef>
              <a:spcAft>
                <a:spcPts val="0"/>
              </a:spcAft>
              <a:buClr>
                <a:schemeClr val="dk1"/>
              </a:buClr>
              <a:buSzPts val="3200"/>
              <a:buNone/>
              <a:defRPr sz="3200">
                <a:solidFill>
                  <a:schemeClr val="dk1"/>
                </a:solidFill>
              </a:defRPr>
            </a:lvl2pPr>
            <a:lvl3pPr lvl="2" rtl="0" algn="ctr">
              <a:lnSpc>
                <a:spcPct val="100000"/>
              </a:lnSpc>
              <a:spcBef>
                <a:spcPts val="0"/>
              </a:spcBef>
              <a:spcAft>
                <a:spcPts val="0"/>
              </a:spcAft>
              <a:buClr>
                <a:schemeClr val="dk1"/>
              </a:buClr>
              <a:buSzPts val="3200"/>
              <a:buNone/>
              <a:defRPr sz="3200">
                <a:solidFill>
                  <a:schemeClr val="dk1"/>
                </a:solidFill>
              </a:defRPr>
            </a:lvl3pPr>
            <a:lvl4pPr lvl="3" rtl="0" algn="ctr">
              <a:lnSpc>
                <a:spcPct val="100000"/>
              </a:lnSpc>
              <a:spcBef>
                <a:spcPts val="0"/>
              </a:spcBef>
              <a:spcAft>
                <a:spcPts val="0"/>
              </a:spcAft>
              <a:buClr>
                <a:schemeClr val="dk1"/>
              </a:buClr>
              <a:buSzPts val="3200"/>
              <a:buNone/>
              <a:defRPr sz="3200">
                <a:solidFill>
                  <a:schemeClr val="dk1"/>
                </a:solidFill>
              </a:defRPr>
            </a:lvl4pPr>
            <a:lvl5pPr lvl="4" rtl="0" algn="ctr">
              <a:lnSpc>
                <a:spcPct val="100000"/>
              </a:lnSpc>
              <a:spcBef>
                <a:spcPts val="0"/>
              </a:spcBef>
              <a:spcAft>
                <a:spcPts val="0"/>
              </a:spcAft>
              <a:buClr>
                <a:schemeClr val="dk1"/>
              </a:buClr>
              <a:buSzPts val="3200"/>
              <a:buNone/>
              <a:defRPr sz="3200">
                <a:solidFill>
                  <a:schemeClr val="dk1"/>
                </a:solidFill>
              </a:defRPr>
            </a:lvl5pPr>
            <a:lvl6pPr lvl="5" rtl="0" algn="ctr">
              <a:lnSpc>
                <a:spcPct val="100000"/>
              </a:lnSpc>
              <a:spcBef>
                <a:spcPts val="0"/>
              </a:spcBef>
              <a:spcAft>
                <a:spcPts val="0"/>
              </a:spcAft>
              <a:buClr>
                <a:schemeClr val="dk1"/>
              </a:buClr>
              <a:buSzPts val="3200"/>
              <a:buNone/>
              <a:defRPr sz="3200">
                <a:solidFill>
                  <a:schemeClr val="dk1"/>
                </a:solidFill>
              </a:defRPr>
            </a:lvl6pPr>
            <a:lvl7pPr lvl="6" rtl="0" algn="ctr">
              <a:lnSpc>
                <a:spcPct val="100000"/>
              </a:lnSpc>
              <a:spcBef>
                <a:spcPts val="0"/>
              </a:spcBef>
              <a:spcAft>
                <a:spcPts val="0"/>
              </a:spcAft>
              <a:buClr>
                <a:schemeClr val="dk1"/>
              </a:buClr>
              <a:buSzPts val="3200"/>
              <a:buNone/>
              <a:defRPr sz="3200">
                <a:solidFill>
                  <a:schemeClr val="dk1"/>
                </a:solidFill>
              </a:defRPr>
            </a:lvl7pPr>
            <a:lvl8pPr lvl="7" rtl="0" algn="ctr">
              <a:lnSpc>
                <a:spcPct val="100000"/>
              </a:lnSpc>
              <a:spcBef>
                <a:spcPts val="0"/>
              </a:spcBef>
              <a:spcAft>
                <a:spcPts val="0"/>
              </a:spcAft>
              <a:buClr>
                <a:schemeClr val="dk1"/>
              </a:buClr>
              <a:buSzPts val="3200"/>
              <a:buNone/>
              <a:defRPr sz="3200">
                <a:solidFill>
                  <a:schemeClr val="dk1"/>
                </a:solidFill>
              </a:defRPr>
            </a:lvl8pPr>
            <a:lvl9pPr lvl="8" rtl="0" algn="ctr">
              <a:lnSpc>
                <a:spcPct val="100000"/>
              </a:lnSpc>
              <a:spcBef>
                <a:spcPts val="0"/>
              </a:spcBef>
              <a:spcAft>
                <a:spcPts val="0"/>
              </a:spcAft>
              <a:buClr>
                <a:schemeClr val="dk1"/>
              </a:buClr>
              <a:buSzPts val="3200"/>
              <a:buNone/>
              <a:defRPr sz="3200">
                <a:solidFill>
                  <a:schemeClr val="dk1"/>
                </a:solidFill>
              </a:defRPr>
            </a:lvl9pPr>
          </a:lstStyle>
          <a:p/>
        </p:txBody>
      </p:sp>
      <p:sp>
        <p:nvSpPr>
          <p:cNvPr id="53" name="Google Shape;53;p13"/>
          <p:cNvSpPr txBox="1"/>
          <p:nvPr>
            <p:ph idx="1" type="subTitle"/>
          </p:nvPr>
        </p:nvSpPr>
        <p:spPr>
          <a:xfrm>
            <a:off x="1458750" y="4225775"/>
            <a:ext cx="6340500" cy="3621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1800"/>
              <a:buNone/>
              <a:defRPr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54" name="Google Shape;5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txBox="1"/>
          <p:nvPr>
            <p:ph type="title"/>
          </p:nvPr>
        </p:nvSpPr>
        <p:spPr>
          <a:xfrm>
            <a:off x="349300" y="334525"/>
            <a:ext cx="7407000" cy="6630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chemeClr val="dk1"/>
              </a:buClr>
              <a:buSzPts val="3200"/>
              <a:buNone/>
              <a:defRPr b="1" sz="3200">
                <a:solidFill>
                  <a:schemeClr val="dk1"/>
                </a:solidFill>
              </a:defRPr>
            </a:lvl1pPr>
            <a:lvl2pPr lvl="1" rtl="0" algn="l">
              <a:lnSpc>
                <a:spcPct val="100000"/>
              </a:lnSpc>
              <a:spcBef>
                <a:spcPts val="0"/>
              </a:spcBef>
              <a:spcAft>
                <a:spcPts val="0"/>
              </a:spcAft>
              <a:buClr>
                <a:schemeClr val="dk1"/>
              </a:buClr>
              <a:buSzPts val="3200"/>
              <a:buNone/>
              <a:defRPr b="1" sz="3200">
                <a:solidFill>
                  <a:schemeClr val="dk1"/>
                </a:solidFill>
              </a:defRPr>
            </a:lvl2pPr>
            <a:lvl3pPr lvl="2" rtl="0" algn="l">
              <a:lnSpc>
                <a:spcPct val="100000"/>
              </a:lnSpc>
              <a:spcBef>
                <a:spcPts val="0"/>
              </a:spcBef>
              <a:spcAft>
                <a:spcPts val="0"/>
              </a:spcAft>
              <a:buClr>
                <a:schemeClr val="dk1"/>
              </a:buClr>
              <a:buSzPts val="3200"/>
              <a:buNone/>
              <a:defRPr b="1" sz="3200">
                <a:solidFill>
                  <a:schemeClr val="dk1"/>
                </a:solidFill>
              </a:defRPr>
            </a:lvl3pPr>
            <a:lvl4pPr lvl="3" rtl="0" algn="l">
              <a:lnSpc>
                <a:spcPct val="100000"/>
              </a:lnSpc>
              <a:spcBef>
                <a:spcPts val="0"/>
              </a:spcBef>
              <a:spcAft>
                <a:spcPts val="0"/>
              </a:spcAft>
              <a:buClr>
                <a:schemeClr val="dk1"/>
              </a:buClr>
              <a:buSzPts val="3200"/>
              <a:buNone/>
              <a:defRPr b="1" sz="3200">
                <a:solidFill>
                  <a:schemeClr val="dk1"/>
                </a:solidFill>
              </a:defRPr>
            </a:lvl4pPr>
            <a:lvl5pPr lvl="4" rtl="0" algn="l">
              <a:lnSpc>
                <a:spcPct val="100000"/>
              </a:lnSpc>
              <a:spcBef>
                <a:spcPts val="0"/>
              </a:spcBef>
              <a:spcAft>
                <a:spcPts val="0"/>
              </a:spcAft>
              <a:buClr>
                <a:schemeClr val="dk1"/>
              </a:buClr>
              <a:buSzPts val="3200"/>
              <a:buNone/>
              <a:defRPr b="1" sz="3200">
                <a:solidFill>
                  <a:schemeClr val="dk1"/>
                </a:solidFill>
              </a:defRPr>
            </a:lvl5pPr>
            <a:lvl6pPr lvl="5" rtl="0" algn="l">
              <a:lnSpc>
                <a:spcPct val="100000"/>
              </a:lnSpc>
              <a:spcBef>
                <a:spcPts val="0"/>
              </a:spcBef>
              <a:spcAft>
                <a:spcPts val="0"/>
              </a:spcAft>
              <a:buClr>
                <a:schemeClr val="dk1"/>
              </a:buClr>
              <a:buSzPts val="3200"/>
              <a:buNone/>
              <a:defRPr b="1" sz="3200">
                <a:solidFill>
                  <a:schemeClr val="dk1"/>
                </a:solidFill>
              </a:defRPr>
            </a:lvl6pPr>
            <a:lvl7pPr lvl="6" rtl="0" algn="l">
              <a:lnSpc>
                <a:spcPct val="100000"/>
              </a:lnSpc>
              <a:spcBef>
                <a:spcPts val="0"/>
              </a:spcBef>
              <a:spcAft>
                <a:spcPts val="0"/>
              </a:spcAft>
              <a:buClr>
                <a:schemeClr val="dk1"/>
              </a:buClr>
              <a:buSzPts val="3200"/>
              <a:buNone/>
              <a:defRPr b="1" sz="3200">
                <a:solidFill>
                  <a:schemeClr val="dk1"/>
                </a:solidFill>
              </a:defRPr>
            </a:lvl7pPr>
            <a:lvl8pPr lvl="7" rtl="0" algn="l">
              <a:lnSpc>
                <a:spcPct val="100000"/>
              </a:lnSpc>
              <a:spcBef>
                <a:spcPts val="0"/>
              </a:spcBef>
              <a:spcAft>
                <a:spcPts val="0"/>
              </a:spcAft>
              <a:buClr>
                <a:schemeClr val="dk1"/>
              </a:buClr>
              <a:buSzPts val="3200"/>
              <a:buNone/>
              <a:defRPr b="1" sz="3200">
                <a:solidFill>
                  <a:schemeClr val="dk1"/>
                </a:solidFill>
              </a:defRPr>
            </a:lvl8pPr>
            <a:lvl9pPr lvl="8" rtl="0" algn="l">
              <a:lnSpc>
                <a:spcPct val="100000"/>
              </a:lnSpc>
              <a:spcBef>
                <a:spcPts val="0"/>
              </a:spcBef>
              <a:spcAft>
                <a:spcPts val="0"/>
              </a:spcAft>
              <a:buClr>
                <a:schemeClr val="dk1"/>
              </a:buClr>
              <a:buSzPts val="3200"/>
              <a:buNone/>
              <a:defRPr b="1" sz="3200">
                <a:solidFill>
                  <a:schemeClr val="dk1"/>
                </a:solidFill>
              </a:defRPr>
            </a:lvl9pPr>
          </a:lstStyle>
          <a:p/>
        </p:txBody>
      </p:sp>
      <p:sp>
        <p:nvSpPr>
          <p:cNvPr id="59" name="Google Shape;59;p14"/>
          <p:cNvSpPr txBox="1"/>
          <p:nvPr>
            <p:ph idx="1" type="body"/>
          </p:nvPr>
        </p:nvSpPr>
        <p:spPr>
          <a:xfrm>
            <a:off x="349300" y="1147425"/>
            <a:ext cx="7407000" cy="3172500"/>
          </a:xfrm>
          <a:prstGeom prst="rect">
            <a:avLst/>
          </a:prstGeom>
          <a:noFill/>
        </p:spPr>
        <p:txBody>
          <a:bodyPr anchorCtr="0" anchor="t" bIns="91425" lIns="91425" spcFirstLastPara="1" rIns="91425" wrap="square" tIns="91425">
            <a:norm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0"/>
              </a:spcBef>
              <a:spcAft>
                <a:spcPts val="0"/>
              </a:spcAft>
              <a:buClr>
                <a:schemeClr val="dk2"/>
              </a:buClr>
              <a:buSzPts val="1400"/>
              <a:buChar char="○"/>
              <a:defRPr sz="1400">
                <a:solidFill>
                  <a:schemeClr val="dk2"/>
                </a:solidFill>
              </a:defRPr>
            </a:lvl2pPr>
            <a:lvl3pPr indent="-317500" lvl="2" marL="1371600" rtl="0" algn="l">
              <a:lnSpc>
                <a:spcPct val="115000"/>
              </a:lnSpc>
              <a:spcBef>
                <a:spcPts val="0"/>
              </a:spcBef>
              <a:spcAft>
                <a:spcPts val="0"/>
              </a:spcAft>
              <a:buClr>
                <a:schemeClr val="dk2"/>
              </a:buClr>
              <a:buSzPts val="1400"/>
              <a:buChar char="■"/>
              <a:defRPr sz="1400">
                <a:solidFill>
                  <a:schemeClr val="dk2"/>
                </a:solidFill>
              </a:defRPr>
            </a:lvl3pPr>
            <a:lvl4pPr indent="-317500" lvl="3" marL="1828800" rtl="0" algn="l">
              <a:lnSpc>
                <a:spcPct val="115000"/>
              </a:lnSpc>
              <a:spcBef>
                <a:spcPts val="0"/>
              </a:spcBef>
              <a:spcAft>
                <a:spcPts val="0"/>
              </a:spcAft>
              <a:buClr>
                <a:schemeClr val="dk2"/>
              </a:buClr>
              <a:buSzPts val="1400"/>
              <a:buChar char="●"/>
              <a:defRPr sz="1400">
                <a:solidFill>
                  <a:schemeClr val="dk2"/>
                </a:solidFill>
              </a:defRPr>
            </a:lvl4pPr>
            <a:lvl5pPr indent="-317500" lvl="4" marL="2286000" rtl="0" algn="l">
              <a:lnSpc>
                <a:spcPct val="115000"/>
              </a:lnSpc>
              <a:spcBef>
                <a:spcPts val="0"/>
              </a:spcBef>
              <a:spcAft>
                <a:spcPts val="0"/>
              </a:spcAft>
              <a:buClr>
                <a:schemeClr val="dk2"/>
              </a:buClr>
              <a:buSzPts val="1400"/>
              <a:buChar char="○"/>
              <a:defRPr sz="1400">
                <a:solidFill>
                  <a:schemeClr val="dk2"/>
                </a:solidFill>
              </a:defRPr>
            </a:lvl5pPr>
            <a:lvl6pPr indent="-317500" lvl="5" marL="2743200" rtl="0" algn="l">
              <a:lnSpc>
                <a:spcPct val="115000"/>
              </a:lnSpc>
              <a:spcBef>
                <a:spcPts val="0"/>
              </a:spcBef>
              <a:spcAft>
                <a:spcPts val="0"/>
              </a:spcAft>
              <a:buClr>
                <a:schemeClr val="dk2"/>
              </a:buClr>
              <a:buSzPts val="1400"/>
              <a:buChar char="■"/>
              <a:defRPr sz="1400">
                <a:solidFill>
                  <a:schemeClr val="dk2"/>
                </a:solidFill>
              </a:defRPr>
            </a:lvl6pPr>
            <a:lvl7pPr indent="-317500" lvl="6" marL="3200400" rtl="0" algn="l">
              <a:lnSpc>
                <a:spcPct val="115000"/>
              </a:lnSpc>
              <a:spcBef>
                <a:spcPts val="0"/>
              </a:spcBef>
              <a:spcAft>
                <a:spcPts val="0"/>
              </a:spcAft>
              <a:buClr>
                <a:schemeClr val="dk2"/>
              </a:buClr>
              <a:buSzPts val="1400"/>
              <a:buChar char="●"/>
              <a:defRPr sz="1400">
                <a:solidFill>
                  <a:schemeClr val="dk2"/>
                </a:solidFill>
              </a:defRPr>
            </a:lvl7pPr>
            <a:lvl8pPr indent="-317500" lvl="7" marL="3657600" rtl="0" algn="l">
              <a:lnSpc>
                <a:spcPct val="115000"/>
              </a:lnSpc>
              <a:spcBef>
                <a:spcPts val="0"/>
              </a:spcBef>
              <a:spcAft>
                <a:spcPts val="0"/>
              </a:spcAft>
              <a:buClr>
                <a:schemeClr val="dk2"/>
              </a:buClr>
              <a:buSzPts val="1400"/>
              <a:buChar char="○"/>
              <a:defRPr sz="1400">
                <a:solidFill>
                  <a:schemeClr val="dk2"/>
                </a:solidFill>
              </a:defRPr>
            </a:lvl8pPr>
            <a:lvl9pPr indent="-317500" lvl="8" marL="4114800" rtl="0" algn="l">
              <a:lnSpc>
                <a:spcPct val="115000"/>
              </a:lnSpc>
              <a:spcBef>
                <a:spcPts val="0"/>
              </a:spcBef>
              <a:spcAft>
                <a:spcPts val="0"/>
              </a:spcAft>
              <a:buClr>
                <a:schemeClr val="dk2"/>
              </a:buClr>
              <a:buSzPts val="1400"/>
              <a:buChar char="■"/>
              <a:defRPr sz="1400">
                <a:solidFill>
                  <a:schemeClr val="dk2"/>
                </a:solidFill>
              </a:defRPr>
            </a:lvl9pPr>
          </a:lstStyle>
          <a:p/>
        </p:txBody>
      </p:sp>
      <p:sp>
        <p:nvSpPr>
          <p:cNvPr id="60" name="Google Shape;60;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61" name="Shape 61"/>
        <p:cNvGrpSpPr/>
        <p:nvPr/>
      </p:nvGrpSpPr>
      <p:grpSpPr>
        <a:xfrm>
          <a:off x="0" y="0"/>
          <a:ext cx="0" cy="0"/>
          <a:chOff x="0" y="0"/>
          <a:chExt cx="0" cy="0"/>
        </a:xfrm>
      </p:grpSpPr>
      <p:sp>
        <p:nvSpPr>
          <p:cNvPr id="62" name="Google Shape;62;p15"/>
          <p:cNvSpPr/>
          <p:nvPr/>
        </p:nvSpPr>
        <p:spPr>
          <a:xfrm>
            <a:off x="0" y="0"/>
            <a:ext cx="91440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15"/>
          <p:cNvGrpSpPr/>
          <p:nvPr/>
        </p:nvGrpSpPr>
        <p:grpSpPr>
          <a:xfrm>
            <a:off x="386075" y="403061"/>
            <a:ext cx="1354500" cy="137700"/>
            <a:chOff x="386075" y="419725"/>
            <a:chExt cx="1354500" cy="137700"/>
          </a:xfrm>
        </p:grpSpPr>
        <p:sp>
          <p:nvSpPr>
            <p:cNvPr id="64" name="Google Shape;64;p15"/>
            <p:cNvSpPr/>
            <p:nvPr/>
          </p:nvSpPr>
          <p:spPr>
            <a:xfrm>
              <a:off x="386075" y="4197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38607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68720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311700" y="633225"/>
            <a:ext cx="3127500" cy="7923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sz="1800">
                <a:solidFill>
                  <a:srgbClr val="FFFFFF"/>
                </a:solidFill>
              </a:defRPr>
            </a:lvl1pPr>
            <a:lvl2pPr lvl="1" algn="l">
              <a:lnSpc>
                <a:spcPct val="100000"/>
              </a:lnSpc>
              <a:spcBef>
                <a:spcPts val="0"/>
              </a:spcBef>
              <a:spcAft>
                <a:spcPts val="0"/>
              </a:spcAft>
              <a:buNone/>
              <a:defRPr sz="1800">
                <a:solidFill>
                  <a:srgbClr val="FFFFFF"/>
                </a:solidFill>
              </a:defRPr>
            </a:lvl2pPr>
            <a:lvl3pPr lvl="2" algn="l">
              <a:lnSpc>
                <a:spcPct val="100000"/>
              </a:lnSpc>
              <a:spcBef>
                <a:spcPts val="0"/>
              </a:spcBef>
              <a:spcAft>
                <a:spcPts val="0"/>
              </a:spcAft>
              <a:buNone/>
              <a:defRPr sz="1800">
                <a:solidFill>
                  <a:srgbClr val="FFFFFF"/>
                </a:solidFill>
              </a:defRPr>
            </a:lvl3pPr>
            <a:lvl4pPr lvl="3" algn="l">
              <a:lnSpc>
                <a:spcPct val="100000"/>
              </a:lnSpc>
              <a:spcBef>
                <a:spcPts val="0"/>
              </a:spcBef>
              <a:spcAft>
                <a:spcPts val="0"/>
              </a:spcAft>
              <a:buNone/>
              <a:defRPr sz="1800">
                <a:solidFill>
                  <a:srgbClr val="FFFFFF"/>
                </a:solidFill>
              </a:defRPr>
            </a:lvl4pPr>
            <a:lvl5pPr lvl="4" algn="l">
              <a:lnSpc>
                <a:spcPct val="100000"/>
              </a:lnSpc>
              <a:spcBef>
                <a:spcPts val="0"/>
              </a:spcBef>
              <a:spcAft>
                <a:spcPts val="0"/>
              </a:spcAft>
              <a:buNone/>
              <a:defRPr sz="1800">
                <a:solidFill>
                  <a:srgbClr val="FFFFFF"/>
                </a:solidFill>
              </a:defRPr>
            </a:lvl5pPr>
            <a:lvl6pPr lvl="5" algn="l">
              <a:lnSpc>
                <a:spcPct val="100000"/>
              </a:lnSpc>
              <a:spcBef>
                <a:spcPts val="0"/>
              </a:spcBef>
              <a:spcAft>
                <a:spcPts val="0"/>
              </a:spcAft>
              <a:buNone/>
              <a:defRPr sz="1800">
                <a:solidFill>
                  <a:srgbClr val="FFFFFF"/>
                </a:solidFill>
              </a:defRPr>
            </a:lvl6pPr>
            <a:lvl7pPr lvl="6" algn="l">
              <a:lnSpc>
                <a:spcPct val="100000"/>
              </a:lnSpc>
              <a:spcBef>
                <a:spcPts val="0"/>
              </a:spcBef>
              <a:spcAft>
                <a:spcPts val="0"/>
              </a:spcAft>
              <a:buNone/>
              <a:defRPr sz="1800">
                <a:solidFill>
                  <a:srgbClr val="FFFFFF"/>
                </a:solidFill>
              </a:defRPr>
            </a:lvl7pPr>
            <a:lvl8pPr lvl="7" algn="l">
              <a:lnSpc>
                <a:spcPct val="100000"/>
              </a:lnSpc>
              <a:spcBef>
                <a:spcPts val="0"/>
              </a:spcBef>
              <a:spcAft>
                <a:spcPts val="0"/>
              </a:spcAft>
              <a:buNone/>
              <a:defRPr sz="1800">
                <a:solidFill>
                  <a:srgbClr val="FFFFFF"/>
                </a:solidFill>
              </a:defRPr>
            </a:lvl8pPr>
            <a:lvl9pPr lvl="8" algn="l">
              <a:lnSpc>
                <a:spcPct val="100000"/>
              </a:lnSpc>
              <a:spcBef>
                <a:spcPts val="0"/>
              </a:spcBef>
              <a:spcAft>
                <a:spcPts val="0"/>
              </a:spcAft>
              <a:buNone/>
              <a:defRPr sz="1800">
                <a:solidFill>
                  <a:srgbClr val="FFFFFF"/>
                </a:solidFill>
              </a:defRPr>
            </a:lvl9pPr>
          </a:lstStyle>
          <a:p/>
        </p:txBody>
      </p:sp>
      <p:sp>
        <p:nvSpPr>
          <p:cNvPr id="68" name="Google Shape;68;p15"/>
          <p:cNvSpPr txBox="1"/>
          <p:nvPr>
            <p:ph idx="1" type="body"/>
          </p:nvPr>
        </p:nvSpPr>
        <p:spPr>
          <a:xfrm>
            <a:off x="311700" y="1432425"/>
            <a:ext cx="3127500" cy="33657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E8FDFE"/>
              </a:buClr>
              <a:buSzPts val="1200"/>
              <a:buChar char="●"/>
              <a:defRPr sz="1200">
                <a:solidFill>
                  <a:srgbClr val="E8FDFE"/>
                </a:solidFill>
              </a:defRPr>
            </a:lvl1pPr>
            <a:lvl2pPr indent="-292100" lvl="1" marL="914400" algn="l">
              <a:lnSpc>
                <a:spcPct val="115000"/>
              </a:lnSpc>
              <a:spcBef>
                <a:spcPts val="0"/>
              </a:spcBef>
              <a:spcAft>
                <a:spcPts val="0"/>
              </a:spcAft>
              <a:buClr>
                <a:srgbClr val="E8FDFE"/>
              </a:buClr>
              <a:buSzPts val="1000"/>
              <a:buChar char="○"/>
              <a:defRPr sz="1000">
                <a:solidFill>
                  <a:srgbClr val="E8FDFE"/>
                </a:solidFill>
              </a:defRPr>
            </a:lvl2pPr>
            <a:lvl3pPr indent="-292100" lvl="2" marL="1371600" algn="l">
              <a:lnSpc>
                <a:spcPct val="115000"/>
              </a:lnSpc>
              <a:spcBef>
                <a:spcPts val="0"/>
              </a:spcBef>
              <a:spcAft>
                <a:spcPts val="0"/>
              </a:spcAft>
              <a:buClr>
                <a:srgbClr val="E8FDFE"/>
              </a:buClr>
              <a:buSzPts val="1000"/>
              <a:buChar char="■"/>
              <a:defRPr sz="1000">
                <a:solidFill>
                  <a:srgbClr val="E8FDFE"/>
                </a:solidFill>
              </a:defRPr>
            </a:lvl3pPr>
            <a:lvl4pPr indent="-292100" lvl="3" marL="1828800" algn="l">
              <a:lnSpc>
                <a:spcPct val="115000"/>
              </a:lnSpc>
              <a:spcBef>
                <a:spcPts val="0"/>
              </a:spcBef>
              <a:spcAft>
                <a:spcPts val="0"/>
              </a:spcAft>
              <a:buClr>
                <a:srgbClr val="E8FDFE"/>
              </a:buClr>
              <a:buSzPts val="1000"/>
              <a:buChar char="●"/>
              <a:defRPr sz="1000">
                <a:solidFill>
                  <a:srgbClr val="E8FDFE"/>
                </a:solidFill>
              </a:defRPr>
            </a:lvl4pPr>
            <a:lvl5pPr indent="-292100" lvl="4" marL="2286000" algn="l">
              <a:lnSpc>
                <a:spcPct val="115000"/>
              </a:lnSpc>
              <a:spcBef>
                <a:spcPts val="0"/>
              </a:spcBef>
              <a:spcAft>
                <a:spcPts val="0"/>
              </a:spcAft>
              <a:buClr>
                <a:srgbClr val="E8FDFE"/>
              </a:buClr>
              <a:buSzPts val="1000"/>
              <a:buChar char="○"/>
              <a:defRPr sz="1000">
                <a:solidFill>
                  <a:srgbClr val="E8FDFE"/>
                </a:solidFill>
              </a:defRPr>
            </a:lvl5pPr>
            <a:lvl6pPr indent="-292100" lvl="5" marL="2743200" algn="l">
              <a:lnSpc>
                <a:spcPct val="115000"/>
              </a:lnSpc>
              <a:spcBef>
                <a:spcPts val="0"/>
              </a:spcBef>
              <a:spcAft>
                <a:spcPts val="0"/>
              </a:spcAft>
              <a:buClr>
                <a:srgbClr val="E8FDFE"/>
              </a:buClr>
              <a:buSzPts val="1000"/>
              <a:buChar char="■"/>
              <a:defRPr sz="1000">
                <a:solidFill>
                  <a:srgbClr val="E8FDFE"/>
                </a:solidFill>
              </a:defRPr>
            </a:lvl6pPr>
            <a:lvl7pPr indent="-292100" lvl="6" marL="3200400" algn="l">
              <a:lnSpc>
                <a:spcPct val="115000"/>
              </a:lnSpc>
              <a:spcBef>
                <a:spcPts val="0"/>
              </a:spcBef>
              <a:spcAft>
                <a:spcPts val="0"/>
              </a:spcAft>
              <a:buClr>
                <a:srgbClr val="E8FDFE"/>
              </a:buClr>
              <a:buSzPts val="1000"/>
              <a:buChar char="●"/>
              <a:defRPr sz="1000">
                <a:solidFill>
                  <a:srgbClr val="E8FDFE"/>
                </a:solidFill>
              </a:defRPr>
            </a:lvl7pPr>
            <a:lvl8pPr indent="-292100" lvl="7" marL="3657600" algn="l">
              <a:lnSpc>
                <a:spcPct val="115000"/>
              </a:lnSpc>
              <a:spcBef>
                <a:spcPts val="0"/>
              </a:spcBef>
              <a:spcAft>
                <a:spcPts val="0"/>
              </a:spcAft>
              <a:buClr>
                <a:srgbClr val="E8FDFE"/>
              </a:buClr>
              <a:buSzPts val="1000"/>
              <a:buChar char="○"/>
              <a:defRPr sz="1000">
                <a:solidFill>
                  <a:srgbClr val="E8FDFE"/>
                </a:solidFill>
              </a:defRPr>
            </a:lvl8pPr>
            <a:lvl9pPr indent="-292100" lvl="8" marL="4114800" algn="l">
              <a:lnSpc>
                <a:spcPct val="115000"/>
              </a:lnSpc>
              <a:spcBef>
                <a:spcPts val="0"/>
              </a:spcBef>
              <a:spcAft>
                <a:spcPts val="0"/>
              </a:spcAft>
              <a:buClr>
                <a:srgbClr val="E8FDFE"/>
              </a:buClr>
              <a:buSzPts val="1000"/>
              <a:buChar char="■"/>
              <a:defRPr sz="1000">
                <a:solidFill>
                  <a:srgbClr val="E8FDFE"/>
                </a:solidFill>
              </a:defRPr>
            </a:lvl9pPr>
          </a:lstStyle>
          <a:p/>
        </p:txBody>
      </p:sp>
      <p:sp>
        <p:nvSpPr>
          <p:cNvPr id="69" name="Google Shape;69;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bg>
      <p:bgPr>
        <a:solidFill>
          <a:srgbClr val="FFFFFF"/>
        </a:solidFill>
      </p:bgPr>
    </p:bg>
    <p:spTree>
      <p:nvGrpSpPr>
        <p:cNvPr id="70" name="Shape 70"/>
        <p:cNvGrpSpPr/>
        <p:nvPr/>
      </p:nvGrpSpPr>
      <p:grpSpPr>
        <a:xfrm>
          <a:off x="0" y="0"/>
          <a:ext cx="0" cy="0"/>
          <a:chOff x="0" y="0"/>
          <a:chExt cx="0" cy="0"/>
        </a:xfrm>
      </p:grpSpPr>
      <p:sp>
        <p:nvSpPr>
          <p:cNvPr id="71" name="Google Shape;71;p16"/>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10800000">
            <a:off x="348325" y="150"/>
            <a:ext cx="7153800" cy="5143500"/>
          </a:xfrm>
          <a:prstGeom prst="parallelogram">
            <a:avLst>
              <a:gd fmla="val 25000" name="adj"/>
            </a:avLst>
          </a:prstGeom>
          <a:solidFill>
            <a:srgbClr val="E7E6E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16"/>
          <p:cNvSpPr/>
          <p:nvPr/>
        </p:nvSpPr>
        <p:spPr>
          <a:xfrm rot="10800000">
            <a:off x="11" y="25"/>
            <a:ext cx="7153800" cy="5143500"/>
          </a:xfrm>
          <a:prstGeom prst="parallelogram">
            <a:avLst>
              <a:gd fmla="val 25000" name="adj"/>
            </a:avLst>
          </a:pr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16"/>
          <p:cNvSpPr/>
          <p:nvPr/>
        </p:nvSpPr>
        <p:spPr>
          <a:xfrm flipH="1" rot="10800000">
            <a:off x="0" y="25"/>
            <a:ext cx="2349600" cy="51435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595774" y="2577426"/>
            <a:ext cx="27600" cy="1961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ph type="ctrTitle"/>
          </p:nvPr>
        </p:nvSpPr>
        <p:spPr>
          <a:xfrm>
            <a:off x="751200" y="2577425"/>
            <a:ext cx="5053500" cy="1961400"/>
          </a:xfrm>
          <a:prstGeom prst="rect">
            <a:avLst/>
          </a:prstGeom>
          <a:noFill/>
        </p:spPr>
        <p:txBody>
          <a:bodyPr anchorCtr="0" anchor="ctr" bIns="91425" lIns="91425" spcFirstLastPara="1" rIns="91425" wrap="square" tIns="91425">
            <a:norm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l">
              <a:lnSpc>
                <a:spcPct val="100000"/>
              </a:lnSpc>
              <a:spcBef>
                <a:spcPts val="0"/>
              </a:spcBef>
              <a:spcAft>
                <a:spcPts val="0"/>
              </a:spcAft>
              <a:buClr>
                <a:srgbClr val="FFFFFF"/>
              </a:buClr>
              <a:buSzPts val="3600"/>
              <a:buNone/>
              <a:defRPr b="1" sz="3600">
                <a:solidFill>
                  <a:srgbClr val="FFFFFF"/>
                </a:solidFill>
              </a:defRPr>
            </a:lvl2pPr>
            <a:lvl3pPr lvl="2" algn="l">
              <a:lnSpc>
                <a:spcPct val="100000"/>
              </a:lnSpc>
              <a:spcBef>
                <a:spcPts val="0"/>
              </a:spcBef>
              <a:spcAft>
                <a:spcPts val="0"/>
              </a:spcAft>
              <a:buClr>
                <a:srgbClr val="FFFFFF"/>
              </a:buClr>
              <a:buSzPts val="3600"/>
              <a:buNone/>
              <a:defRPr b="1" sz="3600">
                <a:solidFill>
                  <a:srgbClr val="FFFFFF"/>
                </a:solidFill>
              </a:defRPr>
            </a:lvl3pPr>
            <a:lvl4pPr lvl="3" algn="l">
              <a:lnSpc>
                <a:spcPct val="100000"/>
              </a:lnSpc>
              <a:spcBef>
                <a:spcPts val="0"/>
              </a:spcBef>
              <a:spcAft>
                <a:spcPts val="0"/>
              </a:spcAft>
              <a:buClr>
                <a:srgbClr val="FFFFFF"/>
              </a:buClr>
              <a:buSzPts val="3600"/>
              <a:buNone/>
              <a:defRPr b="1" sz="3600">
                <a:solidFill>
                  <a:srgbClr val="FFFFFF"/>
                </a:solidFill>
              </a:defRPr>
            </a:lvl4pPr>
            <a:lvl5pPr lvl="4" algn="l">
              <a:lnSpc>
                <a:spcPct val="100000"/>
              </a:lnSpc>
              <a:spcBef>
                <a:spcPts val="0"/>
              </a:spcBef>
              <a:spcAft>
                <a:spcPts val="0"/>
              </a:spcAft>
              <a:buClr>
                <a:srgbClr val="FFFFFF"/>
              </a:buClr>
              <a:buSzPts val="3600"/>
              <a:buNone/>
              <a:defRPr b="1" sz="3600">
                <a:solidFill>
                  <a:srgbClr val="FFFFFF"/>
                </a:solidFill>
              </a:defRPr>
            </a:lvl5pPr>
            <a:lvl6pPr lvl="5" algn="l">
              <a:lnSpc>
                <a:spcPct val="100000"/>
              </a:lnSpc>
              <a:spcBef>
                <a:spcPts val="0"/>
              </a:spcBef>
              <a:spcAft>
                <a:spcPts val="0"/>
              </a:spcAft>
              <a:buClr>
                <a:srgbClr val="FFFFFF"/>
              </a:buClr>
              <a:buSzPts val="3600"/>
              <a:buNone/>
              <a:defRPr b="1" sz="3600">
                <a:solidFill>
                  <a:srgbClr val="FFFFFF"/>
                </a:solidFill>
              </a:defRPr>
            </a:lvl6pPr>
            <a:lvl7pPr lvl="6" algn="l">
              <a:lnSpc>
                <a:spcPct val="100000"/>
              </a:lnSpc>
              <a:spcBef>
                <a:spcPts val="0"/>
              </a:spcBef>
              <a:spcAft>
                <a:spcPts val="0"/>
              </a:spcAft>
              <a:buClr>
                <a:srgbClr val="FFFFFF"/>
              </a:buClr>
              <a:buSzPts val="3600"/>
              <a:buNone/>
              <a:defRPr b="1" sz="3600">
                <a:solidFill>
                  <a:srgbClr val="FFFFFF"/>
                </a:solidFill>
              </a:defRPr>
            </a:lvl7pPr>
            <a:lvl8pPr lvl="7" algn="l">
              <a:lnSpc>
                <a:spcPct val="100000"/>
              </a:lnSpc>
              <a:spcBef>
                <a:spcPts val="0"/>
              </a:spcBef>
              <a:spcAft>
                <a:spcPts val="0"/>
              </a:spcAft>
              <a:buClr>
                <a:srgbClr val="FFFFFF"/>
              </a:buClr>
              <a:buSzPts val="3600"/>
              <a:buNone/>
              <a:defRPr b="1" sz="3600">
                <a:solidFill>
                  <a:srgbClr val="FFFFFF"/>
                </a:solidFill>
              </a:defRPr>
            </a:lvl8pPr>
            <a:lvl9pPr lvl="8" algn="l">
              <a:lnSpc>
                <a:spcPct val="100000"/>
              </a:lnSpc>
              <a:spcBef>
                <a:spcPts val="0"/>
              </a:spcBef>
              <a:spcAft>
                <a:spcPts val="0"/>
              </a:spcAft>
              <a:buClr>
                <a:srgbClr val="FFFFFF"/>
              </a:buClr>
              <a:buSzPts val="3600"/>
              <a:buNone/>
              <a:defRPr b="1" sz="3600">
                <a:solidFill>
                  <a:srgbClr val="FFFFFF"/>
                </a:solidFill>
              </a:defRPr>
            </a:lvl9pPr>
          </a:lstStyle>
          <a:p/>
        </p:txBody>
      </p:sp>
      <p:sp>
        <p:nvSpPr>
          <p:cNvPr id="77" name="Google Shape;77;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434343"/>
                </a:solidFill>
              </a:defRPr>
            </a:lvl1pPr>
            <a:lvl2pPr lvl="1" algn="r">
              <a:lnSpc>
                <a:spcPct val="100000"/>
              </a:lnSpc>
              <a:spcAft>
                <a:spcPts val="0"/>
              </a:spcAft>
              <a:buNone/>
              <a:defRPr sz="1000">
                <a:solidFill>
                  <a:srgbClr val="434343"/>
                </a:solidFill>
              </a:defRPr>
            </a:lvl2pPr>
            <a:lvl3pPr lvl="2" algn="r">
              <a:lnSpc>
                <a:spcPct val="100000"/>
              </a:lnSpc>
              <a:spcAft>
                <a:spcPts val="0"/>
              </a:spcAft>
              <a:buNone/>
              <a:defRPr sz="1000">
                <a:solidFill>
                  <a:srgbClr val="434343"/>
                </a:solidFill>
              </a:defRPr>
            </a:lvl3pPr>
            <a:lvl4pPr lvl="3" algn="r">
              <a:lnSpc>
                <a:spcPct val="100000"/>
              </a:lnSpc>
              <a:spcAft>
                <a:spcPts val="0"/>
              </a:spcAft>
              <a:buNone/>
              <a:defRPr sz="1000">
                <a:solidFill>
                  <a:srgbClr val="434343"/>
                </a:solidFill>
              </a:defRPr>
            </a:lvl4pPr>
            <a:lvl5pPr lvl="4" algn="r">
              <a:lnSpc>
                <a:spcPct val="100000"/>
              </a:lnSpc>
              <a:spcAft>
                <a:spcPts val="0"/>
              </a:spcAft>
              <a:buNone/>
              <a:defRPr sz="1000">
                <a:solidFill>
                  <a:srgbClr val="434343"/>
                </a:solidFill>
              </a:defRPr>
            </a:lvl5pPr>
            <a:lvl6pPr lvl="5" algn="r">
              <a:lnSpc>
                <a:spcPct val="100000"/>
              </a:lnSpc>
              <a:spcAft>
                <a:spcPts val="0"/>
              </a:spcAft>
              <a:buNone/>
              <a:defRPr sz="1000">
                <a:solidFill>
                  <a:srgbClr val="434343"/>
                </a:solidFill>
              </a:defRPr>
            </a:lvl6pPr>
            <a:lvl7pPr lvl="6" algn="r">
              <a:lnSpc>
                <a:spcPct val="100000"/>
              </a:lnSpc>
              <a:spcAft>
                <a:spcPts val="0"/>
              </a:spcAft>
              <a:buNone/>
              <a:defRPr sz="1000">
                <a:solidFill>
                  <a:srgbClr val="434343"/>
                </a:solidFill>
              </a:defRPr>
            </a:lvl7pPr>
            <a:lvl8pPr lvl="7" algn="r">
              <a:lnSpc>
                <a:spcPct val="100000"/>
              </a:lnSpc>
              <a:spcAft>
                <a:spcPts val="0"/>
              </a:spcAft>
              <a:buNone/>
              <a:defRPr sz="1000">
                <a:solidFill>
                  <a:srgbClr val="434343"/>
                </a:solidFill>
              </a:defRPr>
            </a:lvl8pPr>
            <a:lvl9pPr lvl="8"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4">
    <p:spTree>
      <p:nvGrpSpPr>
        <p:cNvPr id="78" name="Shape 78"/>
        <p:cNvGrpSpPr/>
        <p:nvPr/>
      </p:nvGrpSpPr>
      <p:grpSpPr>
        <a:xfrm>
          <a:off x="0" y="0"/>
          <a:ext cx="0" cy="0"/>
          <a:chOff x="0" y="0"/>
          <a:chExt cx="0" cy="0"/>
        </a:xfrm>
      </p:grpSpPr>
      <p:sp>
        <p:nvSpPr>
          <p:cNvPr id="79" name="Google Shape;79;p17"/>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a:off x="0" y="0"/>
            <a:ext cx="30480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3341300" y="314875"/>
            <a:ext cx="5486400" cy="1134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ph type="title"/>
          </p:nvPr>
        </p:nvSpPr>
        <p:spPr>
          <a:xfrm>
            <a:off x="348300" y="428200"/>
            <a:ext cx="2351400" cy="43998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84" name="Google Shape;84;p17"/>
          <p:cNvSpPr txBox="1"/>
          <p:nvPr>
            <p:ph idx="1" type="body"/>
          </p:nvPr>
        </p:nvSpPr>
        <p:spPr>
          <a:xfrm>
            <a:off x="3539325" y="593900"/>
            <a:ext cx="5090400" cy="40116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0"/>
              </a:spcBef>
              <a:spcAft>
                <a:spcPts val="0"/>
              </a:spcAft>
              <a:buClr>
                <a:srgbClr val="666666"/>
              </a:buClr>
              <a:buSzPts val="1200"/>
              <a:buChar char="○"/>
              <a:defRPr sz="1200">
                <a:solidFill>
                  <a:srgbClr val="666666"/>
                </a:solidFill>
              </a:defRPr>
            </a:lvl2pPr>
            <a:lvl3pPr indent="-304800" lvl="2" marL="1371600" algn="l">
              <a:lnSpc>
                <a:spcPct val="115000"/>
              </a:lnSpc>
              <a:spcBef>
                <a:spcPts val="0"/>
              </a:spcBef>
              <a:spcAft>
                <a:spcPts val="0"/>
              </a:spcAft>
              <a:buClr>
                <a:srgbClr val="666666"/>
              </a:buClr>
              <a:buSzPts val="1200"/>
              <a:buChar char="■"/>
              <a:defRPr sz="1200">
                <a:solidFill>
                  <a:srgbClr val="666666"/>
                </a:solidFill>
              </a:defRPr>
            </a:lvl3pPr>
            <a:lvl4pPr indent="-304800" lvl="3" marL="1828800" algn="l">
              <a:lnSpc>
                <a:spcPct val="115000"/>
              </a:lnSpc>
              <a:spcBef>
                <a:spcPts val="0"/>
              </a:spcBef>
              <a:spcAft>
                <a:spcPts val="0"/>
              </a:spcAft>
              <a:buClr>
                <a:srgbClr val="666666"/>
              </a:buClr>
              <a:buSzPts val="1200"/>
              <a:buChar char="●"/>
              <a:defRPr sz="1200">
                <a:solidFill>
                  <a:srgbClr val="666666"/>
                </a:solidFill>
              </a:defRPr>
            </a:lvl4pPr>
            <a:lvl5pPr indent="-304800" lvl="4" marL="2286000" algn="l">
              <a:lnSpc>
                <a:spcPct val="115000"/>
              </a:lnSpc>
              <a:spcBef>
                <a:spcPts val="0"/>
              </a:spcBef>
              <a:spcAft>
                <a:spcPts val="0"/>
              </a:spcAft>
              <a:buClr>
                <a:srgbClr val="666666"/>
              </a:buClr>
              <a:buSzPts val="1200"/>
              <a:buChar char="○"/>
              <a:defRPr sz="1200">
                <a:solidFill>
                  <a:srgbClr val="666666"/>
                </a:solidFill>
              </a:defRPr>
            </a:lvl5pPr>
            <a:lvl6pPr indent="-304800" lvl="5" marL="2743200" algn="l">
              <a:lnSpc>
                <a:spcPct val="115000"/>
              </a:lnSpc>
              <a:spcBef>
                <a:spcPts val="0"/>
              </a:spcBef>
              <a:spcAft>
                <a:spcPts val="0"/>
              </a:spcAft>
              <a:buClr>
                <a:srgbClr val="666666"/>
              </a:buClr>
              <a:buSzPts val="1200"/>
              <a:buChar char="■"/>
              <a:defRPr sz="1200">
                <a:solidFill>
                  <a:srgbClr val="666666"/>
                </a:solidFill>
              </a:defRPr>
            </a:lvl6pPr>
            <a:lvl7pPr indent="-304800" lvl="6" marL="3200400" algn="l">
              <a:lnSpc>
                <a:spcPct val="115000"/>
              </a:lnSpc>
              <a:spcBef>
                <a:spcPts val="0"/>
              </a:spcBef>
              <a:spcAft>
                <a:spcPts val="0"/>
              </a:spcAft>
              <a:buClr>
                <a:srgbClr val="666666"/>
              </a:buClr>
              <a:buSzPts val="1200"/>
              <a:buChar char="●"/>
              <a:defRPr sz="1200">
                <a:solidFill>
                  <a:srgbClr val="666666"/>
                </a:solidFill>
              </a:defRPr>
            </a:lvl7pPr>
            <a:lvl8pPr indent="-304800" lvl="7" marL="3657600" algn="l">
              <a:lnSpc>
                <a:spcPct val="115000"/>
              </a:lnSpc>
              <a:spcBef>
                <a:spcPts val="0"/>
              </a:spcBef>
              <a:spcAft>
                <a:spcPts val="0"/>
              </a:spcAft>
              <a:buClr>
                <a:srgbClr val="666666"/>
              </a:buClr>
              <a:buSzPts val="1200"/>
              <a:buChar char="○"/>
              <a:defRPr sz="1200">
                <a:solidFill>
                  <a:srgbClr val="666666"/>
                </a:solidFill>
              </a:defRPr>
            </a:lvl8pPr>
            <a:lvl9pPr indent="-304800" lvl="8" marL="411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85" name="Google Shape;85;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5">
    <p:bg>
      <p:bgPr>
        <a:solidFill>
          <a:srgbClr val="FFFFFF"/>
        </a:solidFill>
      </p:bgPr>
    </p:bg>
    <p:spTree>
      <p:nvGrpSpPr>
        <p:cNvPr id="86" name="Shape 86"/>
        <p:cNvGrpSpPr/>
        <p:nvPr/>
      </p:nvGrpSpPr>
      <p:grpSpPr>
        <a:xfrm>
          <a:off x="0" y="0"/>
          <a:ext cx="0" cy="0"/>
          <a:chOff x="0" y="0"/>
          <a:chExt cx="0" cy="0"/>
        </a:xfrm>
      </p:grpSpPr>
      <p:sp>
        <p:nvSpPr>
          <p:cNvPr id="87" name="Google Shape;87;p1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 name="Google Shape;89;p18"/>
          <p:cNvCxnSpPr/>
          <p:nvPr/>
        </p:nvCxnSpPr>
        <p:spPr>
          <a:xfrm>
            <a:off x="1128750" y="1995025"/>
            <a:ext cx="6886500" cy="0"/>
          </a:xfrm>
          <a:prstGeom prst="straightConnector1">
            <a:avLst/>
          </a:prstGeom>
          <a:noFill/>
          <a:ln cap="flat" cmpd="sng" w="9525">
            <a:solidFill>
              <a:schemeClr val="dk1"/>
            </a:solidFill>
            <a:prstDash val="dot"/>
            <a:round/>
            <a:headEnd len="sm" w="sm" type="none"/>
            <a:tailEnd len="sm" w="sm" type="none"/>
          </a:ln>
        </p:spPr>
      </p:cxnSp>
      <p:sp>
        <p:nvSpPr>
          <p:cNvPr id="90" name="Google Shape;90;p18"/>
          <p:cNvSpPr txBox="1"/>
          <p:nvPr>
            <p:ph type="title"/>
          </p:nvPr>
        </p:nvSpPr>
        <p:spPr>
          <a:xfrm>
            <a:off x="1128750" y="394200"/>
            <a:ext cx="6886500" cy="1412100"/>
          </a:xfrm>
          <a:prstGeom prst="rect">
            <a:avLst/>
          </a:prstGeom>
          <a:noFill/>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3600"/>
              <a:buNone/>
              <a:defRPr b="1" sz="3600">
                <a:solidFill>
                  <a:schemeClr val="dk1"/>
                </a:solidFill>
              </a:defRPr>
            </a:lvl1pPr>
            <a:lvl2pPr lvl="1" algn="ctr">
              <a:lnSpc>
                <a:spcPct val="100000"/>
              </a:lnSpc>
              <a:spcBef>
                <a:spcPts val="0"/>
              </a:spcBef>
              <a:spcAft>
                <a:spcPts val="0"/>
              </a:spcAft>
              <a:buClr>
                <a:schemeClr val="dk1"/>
              </a:buClr>
              <a:buSzPts val="3600"/>
              <a:buNone/>
              <a:defRPr b="1" sz="3600">
                <a:solidFill>
                  <a:schemeClr val="dk1"/>
                </a:solidFill>
              </a:defRPr>
            </a:lvl2pPr>
            <a:lvl3pPr lvl="2" algn="ctr">
              <a:lnSpc>
                <a:spcPct val="100000"/>
              </a:lnSpc>
              <a:spcBef>
                <a:spcPts val="0"/>
              </a:spcBef>
              <a:spcAft>
                <a:spcPts val="0"/>
              </a:spcAft>
              <a:buClr>
                <a:schemeClr val="dk1"/>
              </a:buClr>
              <a:buSzPts val="3600"/>
              <a:buNone/>
              <a:defRPr b="1" sz="3600">
                <a:solidFill>
                  <a:schemeClr val="dk1"/>
                </a:solidFill>
              </a:defRPr>
            </a:lvl3pPr>
            <a:lvl4pPr lvl="3" algn="ctr">
              <a:lnSpc>
                <a:spcPct val="100000"/>
              </a:lnSpc>
              <a:spcBef>
                <a:spcPts val="0"/>
              </a:spcBef>
              <a:spcAft>
                <a:spcPts val="0"/>
              </a:spcAft>
              <a:buClr>
                <a:schemeClr val="dk1"/>
              </a:buClr>
              <a:buSzPts val="3600"/>
              <a:buNone/>
              <a:defRPr b="1" sz="3600">
                <a:solidFill>
                  <a:schemeClr val="dk1"/>
                </a:solidFill>
              </a:defRPr>
            </a:lvl4pPr>
            <a:lvl5pPr lvl="4" algn="ctr">
              <a:lnSpc>
                <a:spcPct val="100000"/>
              </a:lnSpc>
              <a:spcBef>
                <a:spcPts val="0"/>
              </a:spcBef>
              <a:spcAft>
                <a:spcPts val="0"/>
              </a:spcAft>
              <a:buClr>
                <a:schemeClr val="dk1"/>
              </a:buClr>
              <a:buSzPts val="3600"/>
              <a:buNone/>
              <a:defRPr b="1" sz="3600">
                <a:solidFill>
                  <a:schemeClr val="dk1"/>
                </a:solidFill>
              </a:defRPr>
            </a:lvl5pPr>
            <a:lvl6pPr lvl="5" algn="ctr">
              <a:lnSpc>
                <a:spcPct val="100000"/>
              </a:lnSpc>
              <a:spcBef>
                <a:spcPts val="0"/>
              </a:spcBef>
              <a:spcAft>
                <a:spcPts val="0"/>
              </a:spcAft>
              <a:buClr>
                <a:schemeClr val="dk1"/>
              </a:buClr>
              <a:buSzPts val="3600"/>
              <a:buNone/>
              <a:defRPr b="1" sz="3600">
                <a:solidFill>
                  <a:schemeClr val="dk1"/>
                </a:solidFill>
              </a:defRPr>
            </a:lvl6pPr>
            <a:lvl7pPr lvl="6" algn="ctr">
              <a:lnSpc>
                <a:spcPct val="100000"/>
              </a:lnSpc>
              <a:spcBef>
                <a:spcPts val="0"/>
              </a:spcBef>
              <a:spcAft>
                <a:spcPts val="0"/>
              </a:spcAft>
              <a:buClr>
                <a:schemeClr val="dk1"/>
              </a:buClr>
              <a:buSzPts val="3600"/>
              <a:buNone/>
              <a:defRPr b="1" sz="3600">
                <a:solidFill>
                  <a:schemeClr val="dk1"/>
                </a:solidFill>
              </a:defRPr>
            </a:lvl7pPr>
            <a:lvl8pPr lvl="7" algn="ctr">
              <a:lnSpc>
                <a:spcPct val="100000"/>
              </a:lnSpc>
              <a:spcBef>
                <a:spcPts val="0"/>
              </a:spcBef>
              <a:spcAft>
                <a:spcPts val="0"/>
              </a:spcAft>
              <a:buClr>
                <a:schemeClr val="dk1"/>
              </a:buClr>
              <a:buSzPts val="3600"/>
              <a:buNone/>
              <a:defRPr b="1" sz="3600">
                <a:solidFill>
                  <a:schemeClr val="dk1"/>
                </a:solidFill>
              </a:defRPr>
            </a:lvl8pPr>
            <a:lvl9pPr lvl="8" algn="ctr">
              <a:lnSpc>
                <a:spcPct val="100000"/>
              </a:lnSpc>
              <a:spcBef>
                <a:spcPts val="0"/>
              </a:spcBef>
              <a:spcAft>
                <a:spcPts val="0"/>
              </a:spcAft>
              <a:buClr>
                <a:schemeClr val="dk1"/>
              </a:buClr>
              <a:buSzPts val="3600"/>
              <a:buNone/>
              <a:defRPr b="1" sz="3600">
                <a:solidFill>
                  <a:schemeClr val="dk1"/>
                </a:solidFill>
              </a:defRPr>
            </a:lvl9pPr>
          </a:lstStyle>
          <a:p/>
        </p:txBody>
      </p:sp>
      <p:sp>
        <p:nvSpPr>
          <p:cNvPr id="91" name="Google Shape;91;p18"/>
          <p:cNvSpPr txBox="1"/>
          <p:nvPr>
            <p:ph idx="1" type="body"/>
          </p:nvPr>
        </p:nvSpPr>
        <p:spPr>
          <a:xfrm>
            <a:off x="1128750" y="2225463"/>
            <a:ext cx="6886500" cy="2197200"/>
          </a:xfrm>
          <a:prstGeom prst="rect">
            <a:avLst/>
          </a:prstGeom>
          <a:noFill/>
        </p:spPr>
        <p:txBody>
          <a:bodyPr anchorCtr="0" anchor="t" bIns="91425" lIns="91425" spcFirstLastPara="1" rIns="91425" wrap="square" tIns="91425">
            <a:normAutofit/>
          </a:bodyPr>
          <a:lstStyle>
            <a:lvl1pPr indent="-330200" lvl="0" marL="457200" algn="ctr">
              <a:lnSpc>
                <a:spcPct val="115000"/>
              </a:lnSpc>
              <a:spcBef>
                <a:spcPts val="0"/>
              </a:spcBef>
              <a:spcAft>
                <a:spcPts val="0"/>
              </a:spcAft>
              <a:buClr>
                <a:schemeClr val="dk2"/>
              </a:buClr>
              <a:buSzPts val="1600"/>
              <a:buChar char="●"/>
              <a:defRPr sz="1600">
                <a:solidFill>
                  <a:schemeClr val="dk2"/>
                </a:solidFill>
              </a:defRPr>
            </a:lvl1pPr>
            <a:lvl2pPr indent="-317500" lvl="1" marL="914400" algn="ctr">
              <a:lnSpc>
                <a:spcPct val="115000"/>
              </a:lnSpc>
              <a:spcBef>
                <a:spcPts val="0"/>
              </a:spcBef>
              <a:spcAft>
                <a:spcPts val="0"/>
              </a:spcAft>
              <a:buClr>
                <a:schemeClr val="dk2"/>
              </a:buClr>
              <a:buSzPts val="1400"/>
              <a:buChar char="○"/>
              <a:defRPr sz="1400">
                <a:solidFill>
                  <a:schemeClr val="dk2"/>
                </a:solidFill>
              </a:defRPr>
            </a:lvl2pPr>
            <a:lvl3pPr indent="-317500" lvl="2" marL="1371600" algn="ctr">
              <a:lnSpc>
                <a:spcPct val="115000"/>
              </a:lnSpc>
              <a:spcBef>
                <a:spcPts val="0"/>
              </a:spcBef>
              <a:spcAft>
                <a:spcPts val="0"/>
              </a:spcAft>
              <a:buClr>
                <a:schemeClr val="dk2"/>
              </a:buClr>
              <a:buSzPts val="1400"/>
              <a:buChar char="■"/>
              <a:defRPr sz="1400">
                <a:solidFill>
                  <a:schemeClr val="dk2"/>
                </a:solidFill>
              </a:defRPr>
            </a:lvl3pPr>
            <a:lvl4pPr indent="-317500" lvl="3" marL="1828800" algn="ctr">
              <a:lnSpc>
                <a:spcPct val="115000"/>
              </a:lnSpc>
              <a:spcBef>
                <a:spcPts val="0"/>
              </a:spcBef>
              <a:spcAft>
                <a:spcPts val="0"/>
              </a:spcAft>
              <a:buClr>
                <a:schemeClr val="dk2"/>
              </a:buClr>
              <a:buSzPts val="1400"/>
              <a:buChar char="●"/>
              <a:defRPr sz="1400">
                <a:solidFill>
                  <a:schemeClr val="dk2"/>
                </a:solidFill>
              </a:defRPr>
            </a:lvl4pPr>
            <a:lvl5pPr indent="-317500" lvl="4" marL="2286000" algn="ctr">
              <a:lnSpc>
                <a:spcPct val="115000"/>
              </a:lnSpc>
              <a:spcBef>
                <a:spcPts val="0"/>
              </a:spcBef>
              <a:spcAft>
                <a:spcPts val="0"/>
              </a:spcAft>
              <a:buClr>
                <a:schemeClr val="dk2"/>
              </a:buClr>
              <a:buSzPts val="1400"/>
              <a:buChar char="○"/>
              <a:defRPr sz="1400">
                <a:solidFill>
                  <a:schemeClr val="dk2"/>
                </a:solidFill>
              </a:defRPr>
            </a:lvl5pPr>
            <a:lvl6pPr indent="-317500" lvl="5" marL="2743200" algn="ctr">
              <a:lnSpc>
                <a:spcPct val="115000"/>
              </a:lnSpc>
              <a:spcBef>
                <a:spcPts val="0"/>
              </a:spcBef>
              <a:spcAft>
                <a:spcPts val="0"/>
              </a:spcAft>
              <a:buClr>
                <a:schemeClr val="dk2"/>
              </a:buClr>
              <a:buSzPts val="1400"/>
              <a:buChar char="■"/>
              <a:defRPr sz="1400">
                <a:solidFill>
                  <a:schemeClr val="dk2"/>
                </a:solidFill>
              </a:defRPr>
            </a:lvl6pPr>
            <a:lvl7pPr indent="-317500" lvl="6" marL="3200400" algn="ctr">
              <a:lnSpc>
                <a:spcPct val="115000"/>
              </a:lnSpc>
              <a:spcBef>
                <a:spcPts val="0"/>
              </a:spcBef>
              <a:spcAft>
                <a:spcPts val="0"/>
              </a:spcAft>
              <a:buClr>
                <a:schemeClr val="dk2"/>
              </a:buClr>
              <a:buSzPts val="1400"/>
              <a:buChar char="●"/>
              <a:defRPr sz="1400">
                <a:solidFill>
                  <a:schemeClr val="dk2"/>
                </a:solidFill>
              </a:defRPr>
            </a:lvl7pPr>
            <a:lvl8pPr indent="-317500" lvl="7" marL="3657600" algn="ctr">
              <a:lnSpc>
                <a:spcPct val="115000"/>
              </a:lnSpc>
              <a:spcBef>
                <a:spcPts val="0"/>
              </a:spcBef>
              <a:spcAft>
                <a:spcPts val="0"/>
              </a:spcAft>
              <a:buClr>
                <a:schemeClr val="dk2"/>
              </a:buClr>
              <a:buSzPts val="1400"/>
              <a:buChar char="○"/>
              <a:defRPr sz="1400">
                <a:solidFill>
                  <a:schemeClr val="dk2"/>
                </a:solidFill>
              </a:defRPr>
            </a:lvl8pPr>
            <a:lvl9pPr indent="-317500" lvl="8" marL="4114800" algn="ctr">
              <a:lnSpc>
                <a:spcPct val="115000"/>
              </a:lnSpc>
              <a:spcBef>
                <a:spcPts val="0"/>
              </a:spcBef>
              <a:spcAft>
                <a:spcPts val="0"/>
              </a:spcAft>
              <a:buClr>
                <a:schemeClr val="dk2"/>
              </a:buClr>
              <a:buSzPts val="1400"/>
              <a:buChar char="■"/>
              <a:defRPr sz="1400">
                <a:solidFill>
                  <a:schemeClr val="dk2"/>
                </a:solidFill>
              </a:defRPr>
            </a:lvl9pPr>
          </a:lstStyle>
          <a:p/>
        </p:txBody>
      </p:sp>
      <p:sp>
        <p:nvSpPr>
          <p:cNvPr id="92" name="Google Shape;92;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6">
    <p:bg>
      <p:bgPr>
        <a:solidFill>
          <a:srgbClr val="FFFFFF"/>
        </a:solidFill>
      </p:bgPr>
    </p:bg>
    <p:spTree>
      <p:nvGrpSpPr>
        <p:cNvPr id="93" name="Shape 93"/>
        <p:cNvGrpSpPr/>
        <p:nvPr/>
      </p:nvGrpSpPr>
      <p:grpSpPr>
        <a:xfrm>
          <a:off x="0" y="0"/>
          <a:ext cx="0" cy="0"/>
          <a:chOff x="0" y="0"/>
          <a:chExt cx="0" cy="0"/>
        </a:xfrm>
      </p:grpSpPr>
      <p:sp>
        <p:nvSpPr>
          <p:cNvPr id="94" name="Google Shape;94;p19"/>
          <p:cNvSpPr/>
          <p:nvPr/>
        </p:nvSpPr>
        <p:spPr>
          <a:xfrm>
            <a:off x="0" y="0"/>
            <a:ext cx="9144000" cy="51435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a:off x="1991911" y="761566"/>
            <a:ext cx="5160300" cy="29565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2141802" y="3281518"/>
            <a:ext cx="283200" cy="283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a:off x="6683830" y="3281518"/>
            <a:ext cx="327300" cy="2832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p:nvPr/>
        </p:nvSpPr>
        <p:spPr>
          <a:xfrm rot="2700000">
            <a:off x="2275140" y="881424"/>
            <a:ext cx="16546" cy="359352"/>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p:nvPr/>
        </p:nvSpPr>
        <p:spPr>
          <a:xfrm>
            <a:off x="6728060" y="919458"/>
            <a:ext cx="283200" cy="283200"/>
          </a:xfrm>
          <a:prstGeom prst="ellipse">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txBox="1"/>
          <p:nvPr>
            <p:ph type="ctrTitle"/>
          </p:nvPr>
        </p:nvSpPr>
        <p:spPr>
          <a:xfrm>
            <a:off x="2151450" y="1662950"/>
            <a:ext cx="4820100" cy="1153800"/>
          </a:xfrm>
          <a:prstGeom prst="rect">
            <a:avLst/>
          </a:prstGeom>
          <a:noFill/>
        </p:spPr>
        <p:txBody>
          <a:bodyPr anchorCtr="0" anchor="t" bIns="91425" lIns="91425" spcFirstLastPara="1" rIns="91425" wrap="square" tIns="91425">
            <a:normAutofit/>
          </a:bodyPr>
          <a:lstStyle>
            <a:lvl1pPr lvl="0" algn="ctr">
              <a:lnSpc>
                <a:spcPct val="100000"/>
              </a:lnSpc>
              <a:spcBef>
                <a:spcPts val="0"/>
              </a:spcBef>
              <a:spcAft>
                <a:spcPts val="0"/>
              </a:spcAft>
              <a:buClr>
                <a:srgbClr val="212121"/>
              </a:buClr>
              <a:buSzPts val="3600"/>
              <a:buNone/>
              <a:defRPr b="1" sz="3600">
                <a:solidFill>
                  <a:srgbClr val="212121"/>
                </a:solidFill>
              </a:defRPr>
            </a:lvl1pPr>
            <a:lvl2pPr lvl="1" algn="ctr">
              <a:lnSpc>
                <a:spcPct val="100000"/>
              </a:lnSpc>
              <a:spcBef>
                <a:spcPts val="0"/>
              </a:spcBef>
              <a:spcAft>
                <a:spcPts val="0"/>
              </a:spcAft>
              <a:buClr>
                <a:srgbClr val="212121"/>
              </a:buClr>
              <a:buSzPts val="3600"/>
              <a:buNone/>
              <a:defRPr b="1" sz="3600">
                <a:solidFill>
                  <a:srgbClr val="212121"/>
                </a:solidFill>
              </a:defRPr>
            </a:lvl2pPr>
            <a:lvl3pPr lvl="2" algn="ctr">
              <a:lnSpc>
                <a:spcPct val="100000"/>
              </a:lnSpc>
              <a:spcBef>
                <a:spcPts val="0"/>
              </a:spcBef>
              <a:spcAft>
                <a:spcPts val="0"/>
              </a:spcAft>
              <a:buClr>
                <a:srgbClr val="212121"/>
              </a:buClr>
              <a:buSzPts val="3600"/>
              <a:buNone/>
              <a:defRPr b="1" sz="3600">
                <a:solidFill>
                  <a:srgbClr val="212121"/>
                </a:solidFill>
              </a:defRPr>
            </a:lvl3pPr>
            <a:lvl4pPr lvl="3" algn="ctr">
              <a:lnSpc>
                <a:spcPct val="100000"/>
              </a:lnSpc>
              <a:spcBef>
                <a:spcPts val="0"/>
              </a:spcBef>
              <a:spcAft>
                <a:spcPts val="0"/>
              </a:spcAft>
              <a:buClr>
                <a:srgbClr val="212121"/>
              </a:buClr>
              <a:buSzPts val="3600"/>
              <a:buNone/>
              <a:defRPr b="1" sz="3600">
                <a:solidFill>
                  <a:srgbClr val="212121"/>
                </a:solidFill>
              </a:defRPr>
            </a:lvl4pPr>
            <a:lvl5pPr lvl="4" algn="ctr">
              <a:lnSpc>
                <a:spcPct val="100000"/>
              </a:lnSpc>
              <a:spcBef>
                <a:spcPts val="0"/>
              </a:spcBef>
              <a:spcAft>
                <a:spcPts val="0"/>
              </a:spcAft>
              <a:buClr>
                <a:srgbClr val="212121"/>
              </a:buClr>
              <a:buSzPts val="3600"/>
              <a:buNone/>
              <a:defRPr b="1" sz="3600">
                <a:solidFill>
                  <a:srgbClr val="212121"/>
                </a:solidFill>
              </a:defRPr>
            </a:lvl5pPr>
            <a:lvl6pPr lvl="5" algn="ctr">
              <a:lnSpc>
                <a:spcPct val="100000"/>
              </a:lnSpc>
              <a:spcBef>
                <a:spcPts val="0"/>
              </a:spcBef>
              <a:spcAft>
                <a:spcPts val="0"/>
              </a:spcAft>
              <a:buClr>
                <a:srgbClr val="212121"/>
              </a:buClr>
              <a:buSzPts val="3600"/>
              <a:buNone/>
              <a:defRPr b="1" sz="3600">
                <a:solidFill>
                  <a:srgbClr val="212121"/>
                </a:solidFill>
              </a:defRPr>
            </a:lvl6pPr>
            <a:lvl7pPr lvl="6" algn="ctr">
              <a:lnSpc>
                <a:spcPct val="100000"/>
              </a:lnSpc>
              <a:spcBef>
                <a:spcPts val="0"/>
              </a:spcBef>
              <a:spcAft>
                <a:spcPts val="0"/>
              </a:spcAft>
              <a:buClr>
                <a:srgbClr val="212121"/>
              </a:buClr>
              <a:buSzPts val="3600"/>
              <a:buNone/>
              <a:defRPr b="1" sz="3600">
                <a:solidFill>
                  <a:srgbClr val="212121"/>
                </a:solidFill>
              </a:defRPr>
            </a:lvl7pPr>
            <a:lvl8pPr lvl="7" algn="ctr">
              <a:lnSpc>
                <a:spcPct val="100000"/>
              </a:lnSpc>
              <a:spcBef>
                <a:spcPts val="0"/>
              </a:spcBef>
              <a:spcAft>
                <a:spcPts val="0"/>
              </a:spcAft>
              <a:buClr>
                <a:srgbClr val="212121"/>
              </a:buClr>
              <a:buSzPts val="3600"/>
              <a:buNone/>
              <a:defRPr b="1" sz="3600">
                <a:solidFill>
                  <a:srgbClr val="212121"/>
                </a:solidFill>
              </a:defRPr>
            </a:lvl8pPr>
            <a:lvl9pPr lvl="8" algn="ctr">
              <a:lnSpc>
                <a:spcPct val="100000"/>
              </a:lnSpc>
              <a:spcBef>
                <a:spcPts val="0"/>
              </a:spcBef>
              <a:spcAft>
                <a:spcPts val="0"/>
              </a:spcAft>
              <a:buClr>
                <a:srgbClr val="212121"/>
              </a:buClr>
              <a:buSzPts val="3600"/>
              <a:buNone/>
              <a:defRPr b="1" sz="3600">
                <a:solidFill>
                  <a:srgbClr val="212121"/>
                </a:solidFill>
              </a:defRPr>
            </a:lvl9pPr>
          </a:lstStyle>
          <a:p/>
        </p:txBody>
      </p:sp>
      <p:sp>
        <p:nvSpPr>
          <p:cNvPr id="101" name="Google Shape;101;p19"/>
          <p:cNvSpPr txBox="1"/>
          <p:nvPr>
            <p:ph idx="1" type="subTitle"/>
          </p:nvPr>
        </p:nvSpPr>
        <p:spPr>
          <a:xfrm>
            <a:off x="1991850" y="3870425"/>
            <a:ext cx="5160300" cy="511500"/>
          </a:xfrm>
          <a:prstGeom prst="rect">
            <a:avLst/>
          </a:prstGeom>
          <a:noFill/>
        </p:spPr>
        <p:txBody>
          <a:bodyPr anchorCtr="0" anchor="t" bIns="91425" lIns="91425" spcFirstLastPara="1" rIns="91425" wrap="square" tIns="91425">
            <a:normAutofit/>
          </a:bodyPr>
          <a:lstStyle>
            <a:lvl1pPr lvl="0" algn="r">
              <a:lnSpc>
                <a:spcPct val="100000"/>
              </a:lnSpc>
              <a:spcBef>
                <a:spcPts val="0"/>
              </a:spcBef>
              <a:spcAft>
                <a:spcPts val="0"/>
              </a:spcAft>
              <a:buClr>
                <a:srgbClr val="424242"/>
              </a:buClr>
              <a:buSzPts val="1800"/>
              <a:buNone/>
              <a:defRPr sz="1800">
                <a:solidFill>
                  <a:srgbClr val="424242"/>
                </a:solidFill>
              </a:defRPr>
            </a:lvl1pPr>
            <a:lvl2pPr lvl="1" algn="r">
              <a:lnSpc>
                <a:spcPct val="100000"/>
              </a:lnSpc>
              <a:spcBef>
                <a:spcPts val="0"/>
              </a:spcBef>
              <a:spcAft>
                <a:spcPts val="0"/>
              </a:spcAft>
              <a:buClr>
                <a:srgbClr val="424242"/>
              </a:buClr>
              <a:buSzPts val="1800"/>
              <a:buNone/>
              <a:defRPr sz="1800">
                <a:solidFill>
                  <a:srgbClr val="424242"/>
                </a:solidFill>
              </a:defRPr>
            </a:lvl2pPr>
            <a:lvl3pPr lvl="2" algn="r">
              <a:lnSpc>
                <a:spcPct val="100000"/>
              </a:lnSpc>
              <a:spcBef>
                <a:spcPts val="0"/>
              </a:spcBef>
              <a:spcAft>
                <a:spcPts val="0"/>
              </a:spcAft>
              <a:buClr>
                <a:srgbClr val="424242"/>
              </a:buClr>
              <a:buSzPts val="1800"/>
              <a:buNone/>
              <a:defRPr sz="1800">
                <a:solidFill>
                  <a:srgbClr val="424242"/>
                </a:solidFill>
              </a:defRPr>
            </a:lvl3pPr>
            <a:lvl4pPr lvl="3" algn="r">
              <a:lnSpc>
                <a:spcPct val="100000"/>
              </a:lnSpc>
              <a:spcBef>
                <a:spcPts val="0"/>
              </a:spcBef>
              <a:spcAft>
                <a:spcPts val="0"/>
              </a:spcAft>
              <a:buClr>
                <a:srgbClr val="424242"/>
              </a:buClr>
              <a:buSzPts val="1800"/>
              <a:buNone/>
              <a:defRPr sz="1800">
                <a:solidFill>
                  <a:srgbClr val="424242"/>
                </a:solidFill>
              </a:defRPr>
            </a:lvl4pPr>
            <a:lvl5pPr lvl="4" algn="r">
              <a:lnSpc>
                <a:spcPct val="100000"/>
              </a:lnSpc>
              <a:spcBef>
                <a:spcPts val="0"/>
              </a:spcBef>
              <a:spcAft>
                <a:spcPts val="0"/>
              </a:spcAft>
              <a:buClr>
                <a:srgbClr val="424242"/>
              </a:buClr>
              <a:buSzPts val="1800"/>
              <a:buNone/>
              <a:defRPr sz="1800">
                <a:solidFill>
                  <a:srgbClr val="424242"/>
                </a:solidFill>
              </a:defRPr>
            </a:lvl5pPr>
            <a:lvl6pPr lvl="5" algn="r">
              <a:lnSpc>
                <a:spcPct val="100000"/>
              </a:lnSpc>
              <a:spcBef>
                <a:spcPts val="0"/>
              </a:spcBef>
              <a:spcAft>
                <a:spcPts val="0"/>
              </a:spcAft>
              <a:buClr>
                <a:srgbClr val="424242"/>
              </a:buClr>
              <a:buSzPts val="1800"/>
              <a:buNone/>
              <a:defRPr sz="1800">
                <a:solidFill>
                  <a:srgbClr val="424242"/>
                </a:solidFill>
              </a:defRPr>
            </a:lvl6pPr>
            <a:lvl7pPr lvl="6" algn="r">
              <a:lnSpc>
                <a:spcPct val="100000"/>
              </a:lnSpc>
              <a:spcBef>
                <a:spcPts val="0"/>
              </a:spcBef>
              <a:spcAft>
                <a:spcPts val="0"/>
              </a:spcAft>
              <a:buClr>
                <a:srgbClr val="424242"/>
              </a:buClr>
              <a:buSzPts val="1800"/>
              <a:buNone/>
              <a:defRPr sz="1800">
                <a:solidFill>
                  <a:srgbClr val="424242"/>
                </a:solidFill>
              </a:defRPr>
            </a:lvl7pPr>
            <a:lvl8pPr lvl="7" algn="r">
              <a:lnSpc>
                <a:spcPct val="100000"/>
              </a:lnSpc>
              <a:spcBef>
                <a:spcPts val="0"/>
              </a:spcBef>
              <a:spcAft>
                <a:spcPts val="0"/>
              </a:spcAft>
              <a:buClr>
                <a:srgbClr val="424242"/>
              </a:buClr>
              <a:buSzPts val="1800"/>
              <a:buNone/>
              <a:defRPr sz="1800">
                <a:solidFill>
                  <a:srgbClr val="424242"/>
                </a:solidFill>
              </a:defRPr>
            </a:lvl8pPr>
            <a:lvl9pPr lvl="8" algn="r">
              <a:lnSpc>
                <a:spcPct val="100000"/>
              </a:lnSpc>
              <a:spcBef>
                <a:spcPts val="0"/>
              </a:spcBef>
              <a:spcAft>
                <a:spcPts val="0"/>
              </a:spcAft>
              <a:buClr>
                <a:srgbClr val="424242"/>
              </a:buClr>
              <a:buSzPts val="1800"/>
              <a:buNone/>
              <a:defRPr sz="1800">
                <a:solidFill>
                  <a:srgbClr val="424242"/>
                </a:solidFill>
              </a:defRPr>
            </a:lvl9pPr>
          </a:lstStyle>
          <a:p/>
        </p:txBody>
      </p:sp>
      <p:sp>
        <p:nvSpPr>
          <p:cNvPr id="102" name="Google Shape;102;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424242"/>
                </a:solidFill>
              </a:defRPr>
            </a:lvl1pPr>
            <a:lvl2pPr lvl="1" algn="r">
              <a:lnSpc>
                <a:spcPct val="100000"/>
              </a:lnSpc>
              <a:spcAft>
                <a:spcPts val="0"/>
              </a:spcAft>
              <a:buNone/>
              <a:defRPr sz="1000">
                <a:solidFill>
                  <a:srgbClr val="424242"/>
                </a:solidFill>
              </a:defRPr>
            </a:lvl2pPr>
            <a:lvl3pPr lvl="2" algn="r">
              <a:lnSpc>
                <a:spcPct val="100000"/>
              </a:lnSpc>
              <a:spcAft>
                <a:spcPts val="0"/>
              </a:spcAft>
              <a:buNone/>
              <a:defRPr sz="1000">
                <a:solidFill>
                  <a:srgbClr val="424242"/>
                </a:solidFill>
              </a:defRPr>
            </a:lvl3pPr>
            <a:lvl4pPr lvl="3" algn="r">
              <a:lnSpc>
                <a:spcPct val="100000"/>
              </a:lnSpc>
              <a:spcAft>
                <a:spcPts val="0"/>
              </a:spcAft>
              <a:buNone/>
              <a:defRPr sz="1000">
                <a:solidFill>
                  <a:srgbClr val="424242"/>
                </a:solidFill>
              </a:defRPr>
            </a:lvl4pPr>
            <a:lvl5pPr lvl="4" algn="r">
              <a:lnSpc>
                <a:spcPct val="100000"/>
              </a:lnSpc>
              <a:spcAft>
                <a:spcPts val="0"/>
              </a:spcAft>
              <a:buNone/>
              <a:defRPr sz="1000">
                <a:solidFill>
                  <a:srgbClr val="424242"/>
                </a:solidFill>
              </a:defRPr>
            </a:lvl5pPr>
            <a:lvl6pPr lvl="5" algn="r">
              <a:lnSpc>
                <a:spcPct val="100000"/>
              </a:lnSpc>
              <a:spcAft>
                <a:spcPts val="0"/>
              </a:spcAft>
              <a:buNone/>
              <a:defRPr sz="1000">
                <a:solidFill>
                  <a:srgbClr val="424242"/>
                </a:solidFill>
              </a:defRPr>
            </a:lvl6pPr>
            <a:lvl7pPr lvl="6" algn="r">
              <a:lnSpc>
                <a:spcPct val="100000"/>
              </a:lnSpc>
              <a:spcAft>
                <a:spcPts val="0"/>
              </a:spcAft>
              <a:buNone/>
              <a:defRPr sz="1000">
                <a:solidFill>
                  <a:srgbClr val="424242"/>
                </a:solidFill>
              </a:defRPr>
            </a:lvl7pPr>
            <a:lvl8pPr lvl="7" algn="r">
              <a:lnSpc>
                <a:spcPct val="100000"/>
              </a:lnSpc>
              <a:spcAft>
                <a:spcPts val="0"/>
              </a:spcAft>
              <a:buNone/>
              <a:defRPr sz="1000">
                <a:solidFill>
                  <a:srgbClr val="424242"/>
                </a:solidFill>
              </a:defRPr>
            </a:lvl8pPr>
            <a:lvl9pPr lvl="8" algn="r">
              <a:lnSpc>
                <a:spcPct val="100000"/>
              </a:lnSpc>
              <a:spcAft>
                <a:spcPts val="0"/>
              </a:spcAft>
              <a:buNone/>
              <a:defRPr sz="1000">
                <a:solidFill>
                  <a:srgbClr val="42424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8">
  <p:cSld name="AUTOLAYOUT_8">
    <p:bg>
      <p:bgPr>
        <a:solidFill>
          <a:srgbClr val="FFFFFF"/>
        </a:solidFill>
      </p:bgPr>
    </p:bg>
    <p:spTree>
      <p:nvGrpSpPr>
        <p:cNvPr id="103" name="Shape 103"/>
        <p:cNvGrpSpPr/>
        <p:nvPr/>
      </p:nvGrpSpPr>
      <p:grpSpPr>
        <a:xfrm>
          <a:off x="0" y="0"/>
          <a:ext cx="0" cy="0"/>
          <a:chOff x="0" y="0"/>
          <a:chExt cx="0" cy="0"/>
        </a:xfrm>
      </p:grpSpPr>
      <p:sp>
        <p:nvSpPr>
          <p:cNvPr id="104" name="Google Shape;104;p2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20"/>
          <p:cNvCxnSpPr/>
          <p:nvPr/>
        </p:nvCxnSpPr>
        <p:spPr>
          <a:xfrm>
            <a:off x="466325" y="353995"/>
            <a:ext cx="660000" cy="0"/>
          </a:xfrm>
          <a:prstGeom prst="straightConnector1">
            <a:avLst/>
          </a:prstGeom>
          <a:noFill/>
          <a:ln cap="flat" cmpd="sng" w="76200">
            <a:solidFill>
              <a:schemeClr val="dk1"/>
            </a:solidFill>
            <a:prstDash val="solid"/>
            <a:round/>
            <a:headEnd len="sm" w="sm" type="none"/>
            <a:tailEnd len="sm" w="sm" type="none"/>
          </a:ln>
        </p:spPr>
      </p:cxnSp>
      <p:sp>
        <p:nvSpPr>
          <p:cNvPr id="106" name="Google Shape;106;p20"/>
          <p:cNvSpPr txBox="1"/>
          <p:nvPr>
            <p:ph type="title"/>
          </p:nvPr>
        </p:nvSpPr>
        <p:spPr>
          <a:xfrm>
            <a:off x="349300" y="450120"/>
            <a:ext cx="3898200" cy="41154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3600"/>
              <a:buNone/>
              <a:defRPr b="1" sz="3600">
                <a:solidFill>
                  <a:srgbClr val="284F7D"/>
                </a:solidFill>
              </a:defRPr>
            </a:lvl1pPr>
            <a:lvl2pPr lvl="1" algn="l">
              <a:lnSpc>
                <a:spcPct val="100000"/>
              </a:lnSpc>
              <a:spcBef>
                <a:spcPts val="0"/>
              </a:spcBef>
              <a:spcAft>
                <a:spcPts val="0"/>
              </a:spcAft>
              <a:buClr>
                <a:schemeClr val="dk1"/>
              </a:buClr>
              <a:buSzPts val="3600"/>
              <a:buNone/>
              <a:defRPr b="1" sz="3600">
                <a:solidFill>
                  <a:srgbClr val="284F7D"/>
                </a:solidFill>
              </a:defRPr>
            </a:lvl2pPr>
            <a:lvl3pPr lvl="2" algn="l">
              <a:lnSpc>
                <a:spcPct val="100000"/>
              </a:lnSpc>
              <a:spcBef>
                <a:spcPts val="0"/>
              </a:spcBef>
              <a:spcAft>
                <a:spcPts val="0"/>
              </a:spcAft>
              <a:buClr>
                <a:schemeClr val="dk1"/>
              </a:buClr>
              <a:buSzPts val="3600"/>
              <a:buNone/>
              <a:defRPr b="1" sz="3600">
                <a:solidFill>
                  <a:srgbClr val="284F7D"/>
                </a:solidFill>
              </a:defRPr>
            </a:lvl3pPr>
            <a:lvl4pPr lvl="3" algn="l">
              <a:lnSpc>
                <a:spcPct val="100000"/>
              </a:lnSpc>
              <a:spcBef>
                <a:spcPts val="0"/>
              </a:spcBef>
              <a:spcAft>
                <a:spcPts val="0"/>
              </a:spcAft>
              <a:buClr>
                <a:schemeClr val="dk1"/>
              </a:buClr>
              <a:buSzPts val="3600"/>
              <a:buNone/>
              <a:defRPr b="1" sz="3600">
                <a:solidFill>
                  <a:srgbClr val="284F7D"/>
                </a:solidFill>
              </a:defRPr>
            </a:lvl4pPr>
            <a:lvl5pPr lvl="4" algn="l">
              <a:lnSpc>
                <a:spcPct val="100000"/>
              </a:lnSpc>
              <a:spcBef>
                <a:spcPts val="0"/>
              </a:spcBef>
              <a:spcAft>
                <a:spcPts val="0"/>
              </a:spcAft>
              <a:buClr>
                <a:schemeClr val="dk1"/>
              </a:buClr>
              <a:buSzPts val="3600"/>
              <a:buNone/>
              <a:defRPr b="1" sz="3600">
                <a:solidFill>
                  <a:srgbClr val="284F7D"/>
                </a:solidFill>
              </a:defRPr>
            </a:lvl5pPr>
            <a:lvl6pPr lvl="5" algn="l">
              <a:lnSpc>
                <a:spcPct val="100000"/>
              </a:lnSpc>
              <a:spcBef>
                <a:spcPts val="0"/>
              </a:spcBef>
              <a:spcAft>
                <a:spcPts val="0"/>
              </a:spcAft>
              <a:buClr>
                <a:schemeClr val="dk1"/>
              </a:buClr>
              <a:buSzPts val="3600"/>
              <a:buNone/>
              <a:defRPr b="1" sz="3600">
                <a:solidFill>
                  <a:srgbClr val="284F7D"/>
                </a:solidFill>
              </a:defRPr>
            </a:lvl6pPr>
            <a:lvl7pPr lvl="6" algn="l">
              <a:lnSpc>
                <a:spcPct val="100000"/>
              </a:lnSpc>
              <a:spcBef>
                <a:spcPts val="0"/>
              </a:spcBef>
              <a:spcAft>
                <a:spcPts val="0"/>
              </a:spcAft>
              <a:buClr>
                <a:schemeClr val="dk1"/>
              </a:buClr>
              <a:buSzPts val="3600"/>
              <a:buNone/>
              <a:defRPr b="1" sz="3600">
                <a:solidFill>
                  <a:srgbClr val="284F7D"/>
                </a:solidFill>
              </a:defRPr>
            </a:lvl7pPr>
            <a:lvl8pPr lvl="7" algn="l">
              <a:lnSpc>
                <a:spcPct val="100000"/>
              </a:lnSpc>
              <a:spcBef>
                <a:spcPts val="0"/>
              </a:spcBef>
              <a:spcAft>
                <a:spcPts val="0"/>
              </a:spcAft>
              <a:buClr>
                <a:schemeClr val="dk1"/>
              </a:buClr>
              <a:buSzPts val="3600"/>
              <a:buNone/>
              <a:defRPr b="1" sz="3600">
                <a:solidFill>
                  <a:srgbClr val="284F7D"/>
                </a:solidFill>
              </a:defRPr>
            </a:lvl8pPr>
            <a:lvl9pPr lvl="8" algn="l">
              <a:lnSpc>
                <a:spcPct val="100000"/>
              </a:lnSpc>
              <a:spcBef>
                <a:spcPts val="0"/>
              </a:spcBef>
              <a:spcAft>
                <a:spcPts val="0"/>
              </a:spcAft>
              <a:buClr>
                <a:schemeClr val="dk1"/>
              </a:buClr>
              <a:buSzPts val="3600"/>
              <a:buNone/>
              <a:defRPr b="1" sz="3600">
                <a:solidFill>
                  <a:srgbClr val="284F7D"/>
                </a:solidFill>
              </a:defRPr>
            </a:lvl9pPr>
          </a:lstStyle>
          <a:p/>
        </p:txBody>
      </p:sp>
      <p:sp>
        <p:nvSpPr>
          <p:cNvPr id="107" name="Google Shape;107;p20"/>
          <p:cNvSpPr txBox="1"/>
          <p:nvPr>
            <p:ph idx="1" type="body"/>
          </p:nvPr>
        </p:nvSpPr>
        <p:spPr>
          <a:xfrm>
            <a:off x="4572000" y="450120"/>
            <a:ext cx="4222800" cy="41154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108" name="Google Shape;108;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7">
  <p:cSld name="AUTOLAYOUT_9">
    <p:bg>
      <p:bgPr>
        <a:solidFill>
          <a:srgbClr val="FFFFFF"/>
        </a:solidFill>
      </p:bgPr>
    </p:bg>
    <p:spTree>
      <p:nvGrpSpPr>
        <p:cNvPr id="109" name="Shape 109"/>
        <p:cNvGrpSpPr/>
        <p:nvPr/>
      </p:nvGrpSpPr>
      <p:grpSpPr>
        <a:xfrm>
          <a:off x="0" y="0"/>
          <a:ext cx="0" cy="0"/>
          <a:chOff x="0" y="0"/>
          <a:chExt cx="0" cy="0"/>
        </a:xfrm>
      </p:grpSpPr>
      <p:sp>
        <p:nvSpPr>
          <p:cNvPr id="110" name="Google Shape;110;p21"/>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ph type="title"/>
          </p:nvPr>
        </p:nvSpPr>
        <p:spPr>
          <a:xfrm>
            <a:off x="311700" y="307825"/>
            <a:ext cx="2631900" cy="43167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3000"/>
              <a:buNone/>
              <a:defRPr b="1" sz="3000">
                <a:solidFill>
                  <a:srgbClr val="FFFFFF"/>
                </a:solidFill>
              </a:defRPr>
            </a:lvl1pPr>
            <a:lvl2pPr lvl="1" rtl="0" algn="l">
              <a:lnSpc>
                <a:spcPct val="100000"/>
              </a:lnSpc>
              <a:spcBef>
                <a:spcPts val="0"/>
              </a:spcBef>
              <a:spcAft>
                <a:spcPts val="0"/>
              </a:spcAft>
              <a:buClr>
                <a:srgbClr val="FFFFFF"/>
              </a:buClr>
              <a:buSzPts val="3000"/>
              <a:buNone/>
              <a:defRPr b="1" sz="3000">
                <a:solidFill>
                  <a:srgbClr val="FFFFFF"/>
                </a:solidFill>
              </a:defRPr>
            </a:lvl2pPr>
            <a:lvl3pPr lvl="2" rtl="0" algn="l">
              <a:lnSpc>
                <a:spcPct val="100000"/>
              </a:lnSpc>
              <a:spcBef>
                <a:spcPts val="0"/>
              </a:spcBef>
              <a:spcAft>
                <a:spcPts val="0"/>
              </a:spcAft>
              <a:buClr>
                <a:srgbClr val="FFFFFF"/>
              </a:buClr>
              <a:buSzPts val="3000"/>
              <a:buNone/>
              <a:defRPr b="1" sz="3000">
                <a:solidFill>
                  <a:srgbClr val="FFFFFF"/>
                </a:solidFill>
              </a:defRPr>
            </a:lvl3pPr>
            <a:lvl4pPr lvl="3" rtl="0" algn="l">
              <a:lnSpc>
                <a:spcPct val="100000"/>
              </a:lnSpc>
              <a:spcBef>
                <a:spcPts val="0"/>
              </a:spcBef>
              <a:spcAft>
                <a:spcPts val="0"/>
              </a:spcAft>
              <a:buClr>
                <a:srgbClr val="FFFFFF"/>
              </a:buClr>
              <a:buSzPts val="3000"/>
              <a:buNone/>
              <a:defRPr b="1" sz="3000">
                <a:solidFill>
                  <a:srgbClr val="FFFFFF"/>
                </a:solidFill>
              </a:defRPr>
            </a:lvl4pPr>
            <a:lvl5pPr lvl="4" rtl="0" algn="l">
              <a:lnSpc>
                <a:spcPct val="100000"/>
              </a:lnSpc>
              <a:spcBef>
                <a:spcPts val="0"/>
              </a:spcBef>
              <a:spcAft>
                <a:spcPts val="0"/>
              </a:spcAft>
              <a:buClr>
                <a:srgbClr val="FFFFFF"/>
              </a:buClr>
              <a:buSzPts val="3000"/>
              <a:buNone/>
              <a:defRPr b="1" sz="3000">
                <a:solidFill>
                  <a:srgbClr val="FFFFFF"/>
                </a:solidFill>
              </a:defRPr>
            </a:lvl5pPr>
            <a:lvl6pPr lvl="5" rtl="0" algn="l">
              <a:lnSpc>
                <a:spcPct val="100000"/>
              </a:lnSpc>
              <a:spcBef>
                <a:spcPts val="0"/>
              </a:spcBef>
              <a:spcAft>
                <a:spcPts val="0"/>
              </a:spcAft>
              <a:buClr>
                <a:srgbClr val="FFFFFF"/>
              </a:buClr>
              <a:buSzPts val="3000"/>
              <a:buNone/>
              <a:defRPr b="1" sz="3000">
                <a:solidFill>
                  <a:srgbClr val="FFFFFF"/>
                </a:solidFill>
              </a:defRPr>
            </a:lvl6pPr>
            <a:lvl7pPr lvl="6" rtl="0" algn="l">
              <a:lnSpc>
                <a:spcPct val="100000"/>
              </a:lnSpc>
              <a:spcBef>
                <a:spcPts val="0"/>
              </a:spcBef>
              <a:spcAft>
                <a:spcPts val="0"/>
              </a:spcAft>
              <a:buClr>
                <a:srgbClr val="FFFFFF"/>
              </a:buClr>
              <a:buSzPts val="3000"/>
              <a:buNone/>
              <a:defRPr b="1" sz="3000">
                <a:solidFill>
                  <a:srgbClr val="FFFFFF"/>
                </a:solidFill>
              </a:defRPr>
            </a:lvl7pPr>
            <a:lvl8pPr lvl="7" rtl="0" algn="l">
              <a:lnSpc>
                <a:spcPct val="100000"/>
              </a:lnSpc>
              <a:spcBef>
                <a:spcPts val="0"/>
              </a:spcBef>
              <a:spcAft>
                <a:spcPts val="0"/>
              </a:spcAft>
              <a:buClr>
                <a:srgbClr val="FFFFFF"/>
              </a:buClr>
              <a:buSzPts val="3000"/>
              <a:buNone/>
              <a:defRPr b="1" sz="3000">
                <a:solidFill>
                  <a:srgbClr val="FFFFFF"/>
                </a:solidFill>
              </a:defRPr>
            </a:lvl8pPr>
            <a:lvl9pPr lvl="8" rtl="0" algn="l">
              <a:lnSpc>
                <a:spcPct val="100000"/>
              </a:lnSpc>
              <a:spcBef>
                <a:spcPts val="0"/>
              </a:spcBef>
              <a:spcAft>
                <a:spcPts val="0"/>
              </a:spcAft>
              <a:buClr>
                <a:srgbClr val="FFFFFF"/>
              </a:buClr>
              <a:buSzPts val="3000"/>
              <a:buNone/>
              <a:defRPr b="1" sz="3000">
                <a:solidFill>
                  <a:srgbClr val="FFFFFF"/>
                </a:solidFill>
              </a:defRPr>
            </a:lvl9pPr>
          </a:lstStyle>
          <a:p/>
        </p:txBody>
      </p:sp>
      <p:sp>
        <p:nvSpPr>
          <p:cNvPr id="113" name="Google Shape;113;p21"/>
          <p:cNvSpPr txBox="1"/>
          <p:nvPr>
            <p:ph idx="1" type="body"/>
          </p:nvPr>
        </p:nvSpPr>
        <p:spPr>
          <a:xfrm>
            <a:off x="4011825" y="364950"/>
            <a:ext cx="4850400" cy="4259700"/>
          </a:xfrm>
          <a:prstGeom prst="rect">
            <a:avLst/>
          </a:prstGeom>
          <a:noFill/>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317500" lvl="1" marL="914400" rtl="0" algn="l">
              <a:lnSpc>
                <a:spcPct val="115000"/>
              </a:lnSpc>
              <a:spcBef>
                <a:spcPts val="0"/>
              </a:spcBef>
              <a:spcAft>
                <a:spcPts val="0"/>
              </a:spcAft>
              <a:buClr>
                <a:schemeClr val="dk2"/>
              </a:buClr>
              <a:buSzPts val="1400"/>
              <a:buChar char="○"/>
              <a:defRPr sz="1400">
                <a:solidFill>
                  <a:schemeClr val="dk2"/>
                </a:solidFill>
              </a:defRPr>
            </a:lvl2pPr>
            <a:lvl3pPr indent="-317500" lvl="2" marL="1371600" rtl="0" algn="l">
              <a:lnSpc>
                <a:spcPct val="115000"/>
              </a:lnSpc>
              <a:spcBef>
                <a:spcPts val="0"/>
              </a:spcBef>
              <a:spcAft>
                <a:spcPts val="0"/>
              </a:spcAft>
              <a:buClr>
                <a:schemeClr val="dk2"/>
              </a:buClr>
              <a:buSzPts val="1400"/>
              <a:buChar char="■"/>
              <a:defRPr sz="1400">
                <a:solidFill>
                  <a:schemeClr val="dk2"/>
                </a:solidFill>
              </a:defRPr>
            </a:lvl3pPr>
            <a:lvl4pPr indent="-317500" lvl="3" marL="1828800" rtl="0" algn="l">
              <a:lnSpc>
                <a:spcPct val="115000"/>
              </a:lnSpc>
              <a:spcBef>
                <a:spcPts val="0"/>
              </a:spcBef>
              <a:spcAft>
                <a:spcPts val="0"/>
              </a:spcAft>
              <a:buClr>
                <a:schemeClr val="dk2"/>
              </a:buClr>
              <a:buSzPts val="1400"/>
              <a:buChar char="●"/>
              <a:defRPr sz="1400">
                <a:solidFill>
                  <a:schemeClr val="dk2"/>
                </a:solidFill>
              </a:defRPr>
            </a:lvl4pPr>
            <a:lvl5pPr indent="-317500" lvl="4" marL="2286000" rtl="0" algn="l">
              <a:lnSpc>
                <a:spcPct val="115000"/>
              </a:lnSpc>
              <a:spcBef>
                <a:spcPts val="0"/>
              </a:spcBef>
              <a:spcAft>
                <a:spcPts val="0"/>
              </a:spcAft>
              <a:buClr>
                <a:schemeClr val="dk2"/>
              </a:buClr>
              <a:buSzPts val="1400"/>
              <a:buChar char="○"/>
              <a:defRPr sz="1400">
                <a:solidFill>
                  <a:schemeClr val="dk2"/>
                </a:solidFill>
              </a:defRPr>
            </a:lvl5pPr>
            <a:lvl6pPr indent="-317500" lvl="5" marL="2743200" rtl="0" algn="l">
              <a:lnSpc>
                <a:spcPct val="115000"/>
              </a:lnSpc>
              <a:spcBef>
                <a:spcPts val="0"/>
              </a:spcBef>
              <a:spcAft>
                <a:spcPts val="0"/>
              </a:spcAft>
              <a:buClr>
                <a:schemeClr val="dk2"/>
              </a:buClr>
              <a:buSzPts val="1400"/>
              <a:buChar char="■"/>
              <a:defRPr sz="1400">
                <a:solidFill>
                  <a:schemeClr val="dk2"/>
                </a:solidFill>
              </a:defRPr>
            </a:lvl6pPr>
            <a:lvl7pPr indent="-317500" lvl="6" marL="3200400" rtl="0" algn="l">
              <a:lnSpc>
                <a:spcPct val="115000"/>
              </a:lnSpc>
              <a:spcBef>
                <a:spcPts val="0"/>
              </a:spcBef>
              <a:spcAft>
                <a:spcPts val="0"/>
              </a:spcAft>
              <a:buClr>
                <a:schemeClr val="dk2"/>
              </a:buClr>
              <a:buSzPts val="1400"/>
              <a:buChar char="●"/>
              <a:defRPr sz="1400">
                <a:solidFill>
                  <a:schemeClr val="dk2"/>
                </a:solidFill>
              </a:defRPr>
            </a:lvl7pPr>
            <a:lvl8pPr indent="-317500" lvl="7" marL="3657600" rtl="0" algn="l">
              <a:lnSpc>
                <a:spcPct val="115000"/>
              </a:lnSpc>
              <a:spcBef>
                <a:spcPts val="0"/>
              </a:spcBef>
              <a:spcAft>
                <a:spcPts val="0"/>
              </a:spcAft>
              <a:buClr>
                <a:schemeClr val="dk2"/>
              </a:buClr>
              <a:buSzPts val="1400"/>
              <a:buChar char="○"/>
              <a:defRPr sz="1400">
                <a:solidFill>
                  <a:schemeClr val="dk2"/>
                </a:solidFill>
              </a:defRPr>
            </a:lvl8pPr>
            <a:lvl9pPr indent="-317500" lvl="8" marL="4114800" rtl="0" algn="l">
              <a:lnSpc>
                <a:spcPct val="115000"/>
              </a:lnSpc>
              <a:spcBef>
                <a:spcPts val="0"/>
              </a:spcBef>
              <a:spcAft>
                <a:spcPts val="0"/>
              </a:spcAft>
              <a:buClr>
                <a:schemeClr val="dk2"/>
              </a:buClr>
              <a:buSzPts val="1400"/>
              <a:buChar char="■"/>
              <a:defRPr sz="1400">
                <a:solidFill>
                  <a:schemeClr val="dk2"/>
                </a:solidFill>
              </a:defRPr>
            </a:lvl9pPr>
          </a:lstStyle>
          <a:p/>
        </p:txBody>
      </p:sp>
      <p:sp>
        <p:nvSpPr>
          <p:cNvPr id="114" name="Google Shape;114;p2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rotWithShape="1">
          <a:blip r:embed="rId3">
            <a:alphaModFix/>
          </a:blip>
          <a:srcRect b="21839" l="0" r="0" t="21844"/>
          <a:stretch/>
        </p:blipFill>
        <p:spPr>
          <a:xfrm>
            <a:off x="0" y="0"/>
            <a:ext cx="4571905" cy="2574697"/>
          </a:xfrm>
          <a:prstGeom prst="rect">
            <a:avLst/>
          </a:prstGeom>
          <a:noFill/>
          <a:ln cap="flat" cmpd="sng" w="9525">
            <a:solidFill>
              <a:srgbClr val="000000"/>
            </a:solidFill>
            <a:prstDash val="solid"/>
            <a:round/>
            <a:headEnd len="sm" w="sm" type="none"/>
            <a:tailEnd len="sm" w="sm" type="none"/>
          </a:ln>
        </p:spPr>
      </p:pic>
      <p:pic>
        <p:nvPicPr>
          <p:cNvPr id="120" name="Google Shape;120;p22"/>
          <p:cNvPicPr preferRelativeResize="0"/>
          <p:nvPr/>
        </p:nvPicPr>
        <p:blipFill rotWithShape="1">
          <a:blip r:embed="rId4">
            <a:alphaModFix/>
          </a:blip>
          <a:srcRect b="21839" l="0" r="0" t="21844"/>
          <a:stretch/>
        </p:blipFill>
        <p:spPr>
          <a:xfrm>
            <a:off x="4571900" y="0"/>
            <a:ext cx="4571902" cy="2574701"/>
          </a:xfrm>
          <a:prstGeom prst="rect">
            <a:avLst/>
          </a:prstGeom>
          <a:noFill/>
          <a:ln cap="flat" cmpd="sng" w="9525">
            <a:solidFill>
              <a:srgbClr val="000000"/>
            </a:solidFill>
            <a:prstDash val="solid"/>
            <a:round/>
            <a:headEnd len="sm" w="sm" type="none"/>
            <a:tailEnd len="sm" w="sm" type="none"/>
          </a:ln>
        </p:spPr>
      </p:pic>
      <p:sp>
        <p:nvSpPr>
          <p:cNvPr id="121" name="Google Shape;121;p22"/>
          <p:cNvSpPr txBox="1"/>
          <p:nvPr>
            <p:ph type="ctrTitle"/>
          </p:nvPr>
        </p:nvSpPr>
        <p:spPr>
          <a:xfrm>
            <a:off x="826800" y="2901850"/>
            <a:ext cx="7490400" cy="1211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Nunito"/>
                <a:ea typeface="Nunito"/>
                <a:cs typeface="Nunito"/>
                <a:sym typeface="Nunito"/>
              </a:rPr>
              <a:t>Group 6: The Wearable Learning Platform</a:t>
            </a:r>
            <a:endParaRPr b="1">
              <a:latin typeface="Nunito"/>
              <a:ea typeface="Nunito"/>
              <a:cs typeface="Nunito"/>
              <a:sym typeface="Nunito"/>
            </a:endParaRPr>
          </a:p>
        </p:txBody>
      </p:sp>
      <p:sp>
        <p:nvSpPr>
          <p:cNvPr id="122" name="Google Shape;122;p22"/>
          <p:cNvSpPr txBox="1"/>
          <p:nvPr>
            <p:ph idx="1" type="subTitle"/>
          </p:nvPr>
        </p:nvSpPr>
        <p:spPr>
          <a:xfrm>
            <a:off x="1458750" y="4360450"/>
            <a:ext cx="6340500" cy="3993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852"/>
              <a:buNone/>
            </a:pPr>
            <a:r>
              <a:rPr b="1" lang="en" sz="1995">
                <a:latin typeface="Nunito"/>
                <a:ea typeface="Nunito"/>
                <a:cs typeface="Nunito"/>
                <a:sym typeface="Nunito"/>
              </a:rPr>
              <a:t>Julia Epshtein, Anh Pham, Minh Vu</a:t>
            </a:r>
            <a:endParaRPr b="1" sz="1995">
              <a:latin typeface="Nunito"/>
              <a:ea typeface="Nunito"/>
              <a:cs typeface="Nunito"/>
              <a:sym typeface="Nunito"/>
            </a:endParaRPr>
          </a:p>
        </p:txBody>
      </p:sp>
      <p:pic>
        <p:nvPicPr>
          <p:cNvPr id="123" name="Google Shape;123;p22"/>
          <p:cNvPicPr preferRelativeResize="0"/>
          <p:nvPr/>
        </p:nvPicPr>
        <p:blipFill>
          <a:blip r:embed="rId5">
            <a:alphaModFix/>
          </a:blip>
          <a:stretch>
            <a:fillRect/>
          </a:stretch>
        </p:blipFill>
        <p:spPr>
          <a:xfrm>
            <a:off x="259449" y="2901861"/>
            <a:ext cx="890525" cy="890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257550" y="399800"/>
            <a:ext cx="26775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4100">
                <a:solidFill>
                  <a:schemeClr val="lt1"/>
                </a:solidFill>
                <a:latin typeface="Nunito"/>
                <a:ea typeface="Nunito"/>
                <a:cs typeface="Nunito"/>
                <a:sym typeface="Nunito"/>
              </a:rPr>
              <a:t>Proposed Solution</a:t>
            </a:r>
            <a:endParaRPr sz="2600"/>
          </a:p>
        </p:txBody>
      </p:sp>
      <p:sp>
        <p:nvSpPr>
          <p:cNvPr id="181" name="Google Shape;181;p31"/>
          <p:cNvSpPr txBox="1"/>
          <p:nvPr/>
        </p:nvSpPr>
        <p:spPr>
          <a:xfrm>
            <a:off x="3469525" y="510450"/>
            <a:ext cx="4881300" cy="19509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Nunito"/>
              <a:buChar char="●"/>
            </a:pPr>
            <a:r>
              <a:rPr lang="en" sz="1700">
                <a:solidFill>
                  <a:schemeClr val="dk1"/>
                </a:solidFill>
                <a:latin typeface="Nunito"/>
                <a:ea typeface="Nunito"/>
                <a:cs typeface="Nunito"/>
                <a:sym typeface="Nunito"/>
              </a:rPr>
              <a:t>Using BERT, a machine </a:t>
            </a:r>
            <a:r>
              <a:rPr lang="en" sz="1700">
                <a:solidFill>
                  <a:schemeClr val="dk1"/>
                </a:solidFill>
                <a:latin typeface="Nunito"/>
                <a:ea typeface="Nunito"/>
                <a:cs typeface="Nunito"/>
                <a:sym typeface="Nunito"/>
              </a:rPr>
              <a:t>learning</a:t>
            </a:r>
            <a:r>
              <a:rPr lang="en" sz="1700">
                <a:solidFill>
                  <a:schemeClr val="dk1"/>
                </a:solidFill>
                <a:latin typeface="Nunito"/>
                <a:ea typeface="Nunito"/>
                <a:cs typeface="Nunito"/>
                <a:sym typeface="Nunito"/>
              </a:rPr>
              <a:t> model, to extract special keywords from the description text </a:t>
            </a:r>
            <a:endParaRPr sz="1700">
              <a:solidFill>
                <a:schemeClr val="dk1"/>
              </a:solidFill>
              <a:latin typeface="Nunito"/>
              <a:ea typeface="Nunito"/>
              <a:cs typeface="Nunito"/>
              <a:sym typeface="Nunito"/>
            </a:endParaRPr>
          </a:p>
          <a:p>
            <a:pPr indent="-336550" lvl="0" marL="457200" rtl="0" algn="l">
              <a:lnSpc>
                <a:spcPct val="115000"/>
              </a:lnSpc>
              <a:spcBef>
                <a:spcPts val="0"/>
              </a:spcBef>
              <a:spcAft>
                <a:spcPts val="0"/>
              </a:spcAft>
              <a:buClr>
                <a:schemeClr val="dk1"/>
              </a:buClr>
              <a:buSzPts val="1700"/>
              <a:buFont typeface="Nunito"/>
              <a:buChar char="●"/>
            </a:pPr>
            <a:r>
              <a:rPr lang="en" sz="1700">
                <a:solidFill>
                  <a:schemeClr val="dk1"/>
                </a:solidFill>
                <a:latin typeface="Nunito"/>
                <a:ea typeface="Nunito"/>
                <a:cs typeface="Nunito"/>
                <a:sym typeface="Nunito"/>
              </a:rPr>
              <a:t>Using a multi-label text classification model to determine the features of the games </a:t>
            </a:r>
            <a:endParaRPr sz="1700">
              <a:solidFill>
                <a:schemeClr val="dk1"/>
              </a:solidFill>
              <a:latin typeface="Nunito"/>
              <a:ea typeface="Nunito"/>
              <a:cs typeface="Nunito"/>
              <a:sym typeface="Nunito"/>
            </a:endParaRPr>
          </a:p>
        </p:txBody>
      </p:sp>
      <p:pic>
        <p:nvPicPr>
          <p:cNvPr id="182" name="Google Shape;182;p31"/>
          <p:cNvPicPr preferRelativeResize="0"/>
          <p:nvPr/>
        </p:nvPicPr>
        <p:blipFill>
          <a:blip r:embed="rId3">
            <a:alphaModFix/>
          </a:blip>
          <a:stretch>
            <a:fillRect/>
          </a:stretch>
        </p:blipFill>
        <p:spPr>
          <a:xfrm>
            <a:off x="3414800" y="2461350"/>
            <a:ext cx="3680479" cy="2338250"/>
          </a:xfrm>
          <a:prstGeom prst="rect">
            <a:avLst/>
          </a:prstGeom>
          <a:noFill/>
          <a:ln>
            <a:noFill/>
          </a:ln>
        </p:spPr>
      </p:pic>
      <p:pic>
        <p:nvPicPr>
          <p:cNvPr id="183" name="Google Shape;183;p31"/>
          <p:cNvPicPr preferRelativeResize="0"/>
          <p:nvPr/>
        </p:nvPicPr>
        <p:blipFill>
          <a:blip r:embed="rId4">
            <a:alphaModFix/>
          </a:blip>
          <a:stretch>
            <a:fillRect/>
          </a:stretch>
        </p:blipFill>
        <p:spPr>
          <a:xfrm>
            <a:off x="5741800" y="2658625"/>
            <a:ext cx="2940599" cy="208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1128750" y="394200"/>
            <a:ext cx="6886500" cy="1412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Nunito"/>
                <a:ea typeface="Nunito"/>
                <a:cs typeface="Nunito"/>
                <a:sym typeface="Nunito"/>
              </a:rPr>
              <a:t>Evaluation Plan</a:t>
            </a:r>
            <a:endParaRPr>
              <a:latin typeface="Nunito"/>
              <a:ea typeface="Nunito"/>
              <a:cs typeface="Nunito"/>
              <a:sym typeface="Nunito"/>
            </a:endParaRPr>
          </a:p>
        </p:txBody>
      </p:sp>
      <p:sp>
        <p:nvSpPr>
          <p:cNvPr id="189" name="Google Shape;189;p32"/>
          <p:cNvSpPr txBox="1"/>
          <p:nvPr>
            <p:ph idx="1" type="body"/>
          </p:nvPr>
        </p:nvSpPr>
        <p:spPr>
          <a:xfrm>
            <a:off x="1128750" y="2225463"/>
            <a:ext cx="6886500" cy="2197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Font typeface="Nunito"/>
              <a:buAutoNum type="arabicPeriod"/>
            </a:pPr>
            <a:r>
              <a:rPr lang="en" sz="2200">
                <a:solidFill>
                  <a:schemeClr val="dk1"/>
                </a:solidFill>
                <a:latin typeface="Nunito"/>
                <a:ea typeface="Nunito"/>
                <a:cs typeface="Nunito"/>
                <a:sym typeface="Nunito"/>
              </a:rPr>
              <a:t>Manual Analysis</a:t>
            </a:r>
            <a:endParaRPr sz="2200">
              <a:solidFill>
                <a:schemeClr val="dk1"/>
              </a:solidFill>
              <a:latin typeface="Nunito"/>
              <a:ea typeface="Nunito"/>
              <a:cs typeface="Nunito"/>
              <a:sym typeface="Nunito"/>
            </a:endParaRPr>
          </a:p>
          <a:p>
            <a:pPr indent="-368300" lvl="0" marL="457200" rtl="0" algn="l">
              <a:spcBef>
                <a:spcPts val="0"/>
              </a:spcBef>
              <a:spcAft>
                <a:spcPts val="0"/>
              </a:spcAft>
              <a:buClr>
                <a:schemeClr val="dk1"/>
              </a:buClr>
              <a:buSzPts val="2200"/>
              <a:buFont typeface="Nunito"/>
              <a:buAutoNum type="arabicPeriod"/>
            </a:pPr>
            <a:r>
              <a:rPr lang="en" sz="2200">
                <a:solidFill>
                  <a:schemeClr val="dk1"/>
                </a:solidFill>
                <a:latin typeface="Nunito"/>
                <a:ea typeface="Nunito"/>
                <a:cs typeface="Nunito"/>
                <a:sym typeface="Nunito"/>
              </a:rPr>
              <a:t>Machine Learning Model</a:t>
            </a:r>
            <a:endParaRPr sz="2200">
              <a:solidFill>
                <a:schemeClr val="dk1"/>
              </a:solidFill>
              <a:latin typeface="Nunito"/>
              <a:ea typeface="Nunito"/>
              <a:cs typeface="Nunito"/>
              <a:sym typeface="Nunito"/>
            </a:endParaRPr>
          </a:p>
          <a:p>
            <a:pPr indent="-368300" lvl="0" marL="457200" rtl="0" algn="l">
              <a:spcBef>
                <a:spcPts val="0"/>
              </a:spcBef>
              <a:spcAft>
                <a:spcPts val="0"/>
              </a:spcAft>
              <a:buClr>
                <a:schemeClr val="dk1"/>
              </a:buClr>
              <a:buSzPts val="2200"/>
              <a:buFont typeface="Nunito"/>
              <a:buAutoNum type="arabicPeriod"/>
            </a:pPr>
            <a:r>
              <a:rPr lang="en" sz="2200">
                <a:solidFill>
                  <a:schemeClr val="dk1"/>
                </a:solidFill>
                <a:latin typeface="Nunito"/>
                <a:ea typeface="Nunito"/>
                <a:cs typeface="Nunito"/>
                <a:sym typeface="Nunito"/>
              </a:rPr>
              <a:t>Further Analysis</a:t>
            </a:r>
            <a:endParaRPr sz="2200">
              <a:solidFill>
                <a:schemeClr val="dk1"/>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67275" y="434525"/>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Manual Analysis</a:t>
            </a:r>
            <a:endParaRPr/>
          </a:p>
        </p:txBody>
      </p:sp>
      <p:sp>
        <p:nvSpPr>
          <p:cNvPr id="195" name="Google Shape;195;p33"/>
          <p:cNvSpPr txBox="1"/>
          <p:nvPr>
            <p:ph idx="1" type="body"/>
          </p:nvPr>
        </p:nvSpPr>
        <p:spPr>
          <a:xfrm>
            <a:off x="3539325" y="593900"/>
            <a:ext cx="5090400" cy="40116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t/>
            </a:r>
            <a:endParaRPr/>
          </a:p>
        </p:txBody>
      </p:sp>
      <p:pic>
        <p:nvPicPr>
          <p:cNvPr id="196" name="Google Shape;196;p33"/>
          <p:cNvPicPr preferRelativeResize="0"/>
          <p:nvPr/>
        </p:nvPicPr>
        <p:blipFill>
          <a:blip r:embed="rId3">
            <a:alphaModFix/>
          </a:blip>
          <a:stretch>
            <a:fillRect/>
          </a:stretch>
        </p:blipFill>
        <p:spPr>
          <a:xfrm>
            <a:off x="4187340" y="434525"/>
            <a:ext cx="3938485" cy="2525926"/>
          </a:xfrm>
          <a:prstGeom prst="rect">
            <a:avLst/>
          </a:prstGeom>
          <a:noFill/>
          <a:ln>
            <a:noFill/>
          </a:ln>
        </p:spPr>
      </p:pic>
      <p:pic>
        <p:nvPicPr>
          <p:cNvPr id="197" name="Google Shape;197;p33"/>
          <p:cNvPicPr preferRelativeResize="0"/>
          <p:nvPr/>
        </p:nvPicPr>
        <p:blipFill>
          <a:blip r:embed="rId4">
            <a:alphaModFix/>
          </a:blip>
          <a:stretch>
            <a:fillRect/>
          </a:stretch>
        </p:blipFill>
        <p:spPr>
          <a:xfrm>
            <a:off x="3331175" y="3005525"/>
            <a:ext cx="5499873" cy="182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Manually Analysis</a:t>
            </a:r>
            <a:endParaRPr/>
          </a:p>
        </p:txBody>
      </p:sp>
      <p:sp>
        <p:nvSpPr>
          <p:cNvPr id="203" name="Google Shape;203;p34"/>
          <p:cNvSpPr txBox="1"/>
          <p:nvPr>
            <p:ph idx="1" type="body"/>
          </p:nvPr>
        </p:nvSpPr>
        <p:spPr>
          <a:xfrm>
            <a:off x="3539325" y="593900"/>
            <a:ext cx="5090400" cy="401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434343"/>
              </a:buClr>
              <a:buSzPts val="1400"/>
              <a:buChar char="●"/>
            </a:pPr>
            <a:r>
              <a:rPr b="1" lang="en">
                <a:solidFill>
                  <a:srgbClr val="434343"/>
                </a:solidFill>
              </a:rPr>
              <a:t>Extracting keywords</a:t>
            </a:r>
            <a:r>
              <a:rPr lang="en">
                <a:solidFill>
                  <a:srgbClr val="434343"/>
                </a:solidFill>
              </a:rPr>
              <a:t> from text</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Put them into </a:t>
            </a:r>
            <a:r>
              <a:rPr b="1" lang="en">
                <a:solidFill>
                  <a:srgbClr val="434343"/>
                </a:solidFill>
              </a:rPr>
              <a:t>categories</a:t>
            </a:r>
            <a:r>
              <a:rPr lang="en">
                <a:solidFill>
                  <a:srgbClr val="434343"/>
                </a:solidFill>
              </a:rPr>
              <a:t>: Geometry characteristic, Math operation, etc.</a:t>
            </a:r>
            <a:endParaRPr>
              <a:solidFill>
                <a:srgbClr val="434343"/>
              </a:solidFill>
            </a:endParaRPr>
          </a:p>
          <a:p>
            <a:pPr indent="-317500" lvl="0" marL="457200" rtl="0" algn="l">
              <a:spcBef>
                <a:spcPts val="0"/>
              </a:spcBef>
              <a:spcAft>
                <a:spcPts val="0"/>
              </a:spcAft>
              <a:buClr>
                <a:srgbClr val="434343"/>
              </a:buClr>
              <a:buSzPts val="1400"/>
              <a:buChar char="●"/>
            </a:pPr>
            <a:r>
              <a:rPr b="1" lang="en">
                <a:solidFill>
                  <a:srgbClr val="434343"/>
                </a:solidFill>
              </a:rPr>
              <a:t>Ground truth dataset</a:t>
            </a:r>
            <a:r>
              <a:rPr lang="en">
                <a:solidFill>
                  <a:srgbClr val="434343"/>
                </a:solidFill>
              </a:rPr>
              <a:t> for the classification machine learning model</a:t>
            </a:r>
            <a:endParaRPr>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Model</a:t>
            </a:r>
            <a:endParaRPr/>
          </a:p>
        </p:txBody>
      </p:sp>
      <p:sp>
        <p:nvSpPr>
          <p:cNvPr id="209" name="Google Shape;209;p35"/>
          <p:cNvSpPr txBox="1"/>
          <p:nvPr>
            <p:ph idx="1" type="body"/>
          </p:nvPr>
        </p:nvSpPr>
        <p:spPr>
          <a:xfrm>
            <a:off x="3539325" y="593900"/>
            <a:ext cx="5090400" cy="40116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t/>
            </a:r>
            <a:endParaRPr/>
          </a:p>
        </p:txBody>
      </p:sp>
      <p:pic>
        <p:nvPicPr>
          <p:cNvPr id="210" name="Google Shape;210;p35"/>
          <p:cNvPicPr preferRelativeResize="0"/>
          <p:nvPr/>
        </p:nvPicPr>
        <p:blipFill>
          <a:blip r:embed="rId3">
            <a:alphaModFix/>
          </a:blip>
          <a:stretch>
            <a:fillRect/>
          </a:stretch>
        </p:blipFill>
        <p:spPr>
          <a:xfrm>
            <a:off x="3539325" y="899887"/>
            <a:ext cx="5090399" cy="32880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model</a:t>
            </a:r>
            <a:endParaRPr/>
          </a:p>
        </p:txBody>
      </p:sp>
      <p:sp>
        <p:nvSpPr>
          <p:cNvPr id="216" name="Google Shape;216;p36"/>
          <p:cNvSpPr txBox="1"/>
          <p:nvPr>
            <p:ph idx="1" type="body"/>
          </p:nvPr>
        </p:nvSpPr>
        <p:spPr>
          <a:xfrm>
            <a:off x="3539325" y="593900"/>
            <a:ext cx="5090400" cy="401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434343"/>
              </a:buClr>
              <a:buSzPts val="1400"/>
              <a:buChar char="●"/>
            </a:pPr>
            <a:r>
              <a:rPr b="1" lang="en">
                <a:solidFill>
                  <a:srgbClr val="434343"/>
                </a:solidFill>
              </a:rPr>
              <a:t>Validate the accuracy</a:t>
            </a:r>
            <a:r>
              <a:rPr lang="en">
                <a:solidFill>
                  <a:srgbClr val="434343"/>
                </a:solidFill>
              </a:rPr>
              <a:t> by </a:t>
            </a:r>
            <a:r>
              <a:rPr lang="en">
                <a:solidFill>
                  <a:srgbClr val="434343"/>
                </a:solidFill>
              </a:rPr>
              <a:t>cross</a:t>
            </a:r>
            <a:r>
              <a:rPr lang="en">
                <a:solidFill>
                  <a:srgbClr val="434343"/>
                </a:solidFill>
              </a:rPr>
              <a:t> checking with manually extracted data</a:t>
            </a:r>
            <a:endParaRPr>
              <a:solidFill>
                <a:srgbClr val="434343"/>
              </a:solidFill>
            </a:endParaRPr>
          </a:p>
          <a:p>
            <a:pPr indent="-317500" lvl="0" marL="457200" rtl="0" algn="l">
              <a:spcBef>
                <a:spcPts val="0"/>
              </a:spcBef>
              <a:spcAft>
                <a:spcPts val="0"/>
              </a:spcAft>
              <a:buClr>
                <a:srgbClr val="434343"/>
              </a:buClr>
              <a:buSzPts val="1400"/>
              <a:buChar char="●"/>
            </a:pPr>
            <a:r>
              <a:rPr b="1" lang="en">
                <a:solidFill>
                  <a:srgbClr val="434343"/>
                </a:solidFill>
              </a:rPr>
              <a:t>The higher</a:t>
            </a:r>
            <a:r>
              <a:rPr lang="en">
                <a:solidFill>
                  <a:srgbClr val="434343"/>
                </a:solidFill>
              </a:rPr>
              <a:t> the accuracy - </a:t>
            </a:r>
            <a:r>
              <a:rPr b="1" lang="en">
                <a:solidFill>
                  <a:srgbClr val="434343"/>
                </a:solidFill>
              </a:rPr>
              <a:t>the better</a:t>
            </a:r>
            <a:r>
              <a:rPr lang="en">
                <a:solidFill>
                  <a:srgbClr val="434343"/>
                </a:solidFill>
              </a:rPr>
              <a:t> the classification model</a:t>
            </a:r>
            <a:endParaRPr>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 Analysis</a:t>
            </a:r>
            <a:endParaRPr/>
          </a:p>
        </p:txBody>
      </p:sp>
      <p:sp>
        <p:nvSpPr>
          <p:cNvPr id="222" name="Google Shape;222;p37"/>
          <p:cNvSpPr txBox="1"/>
          <p:nvPr>
            <p:ph idx="1" type="body"/>
          </p:nvPr>
        </p:nvSpPr>
        <p:spPr>
          <a:xfrm>
            <a:off x="3539325" y="593900"/>
            <a:ext cx="5090400" cy="4011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434343"/>
              </a:buClr>
              <a:buSzPts val="1700"/>
              <a:buChar char="●"/>
            </a:pPr>
            <a:r>
              <a:rPr b="1" lang="en" sz="1700">
                <a:solidFill>
                  <a:srgbClr val="434343"/>
                </a:solidFill>
              </a:rPr>
              <a:t>Automate</a:t>
            </a:r>
            <a:r>
              <a:rPr lang="en" sz="1700">
                <a:solidFill>
                  <a:srgbClr val="434343"/>
                </a:solidFill>
              </a:rPr>
              <a:t> the process of classifying children’s game design!</a:t>
            </a:r>
            <a:endParaRPr sz="1700">
              <a:solidFill>
                <a:srgbClr val="434343"/>
              </a:solidFill>
            </a:endParaRPr>
          </a:p>
          <a:p>
            <a:pPr indent="-336550" lvl="0" marL="457200" rtl="0" algn="l">
              <a:spcBef>
                <a:spcPts val="0"/>
              </a:spcBef>
              <a:spcAft>
                <a:spcPts val="0"/>
              </a:spcAft>
              <a:buClr>
                <a:srgbClr val="434343"/>
              </a:buClr>
              <a:buSzPts val="1700"/>
              <a:buChar char="●"/>
            </a:pPr>
            <a:r>
              <a:rPr b="1" lang="en" sz="1700">
                <a:solidFill>
                  <a:srgbClr val="434343"/>
                </a:solidFill>
              </a:rPr>
              <a:t>Shared aspects</a:t>
            </a:r>
            <a:r>
              <a:rPr lang="en" sz="1700">
                <a:solidFill>
                  <a:srgbClr val="434343"/>
                </a:solidFill>
              </a:rPr>
              <a:t> in children’s computational thinking: Process Difficulty, Mathematics Utilization, Pictorial Representation, etc.</a:t>
            </a:r>
            <a:endParaRPr sz="1700">
              <a:solidFill>
                <a:srgbClr val="434343"/>
              </a:solidFill>
            </a:endParaRPr>
          </a:p>
          <a:p>
            <a:pPr indent="-336550" lvl="0" marL="457200" rtl="0" algn="l">
              <a:spcBef>
                <a:spcPts val="0"/>
              </a:spcBef>
              <a:spcAft>
                <a:spcPts val="0"/>
              </a:spcAft>
              <a:buClr>
                <a:srgbClr val="434343"/>
              </a:buClr>
              <a:buSzPts val="1700"/>
              <a:buChar char="●"/>
            </a:pPr>
            <a:r>
              <a:rPr lang="en" sz="1700">
                <a:solidFill>
                  <a:srgbClr val="434343"/>
                </a:solidFill>
              </a:rPr>
              <a:t>Understand human even more!</a:t>
            </a:r>
            <a:endParaRPr>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ctrTitle"/>
          </p:nvPr>
        </p:nvSpPr>
        <p:spPr>
          <a:xfrm>
            <a:off x="2151450" y="1662950"/>
            <a:ext cx="48201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latin typeface="Nunito"/>
                <a:ea typeface="Nunito"/>
                <a:cs typeface="Nunito"/>
                <a:sym typeface="Nunito"/>
              </a:rPr>
              <a:t>Thank you for listening!</a:t>
            </a:r>
            <a:endParaRPr sz="48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49300" y="334525"/>
            <a:ext cx="7407000" cy="66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4180">
                <a:latin typeface="Nunito"/>
                <a:ea typeface="Nunito"/>
                <a:cs typeface="Nunito"/>
                <a:sym typeface="Nunito"/>
              </a:rPr>
              <a:t>Games For Learning</a:t>
            </a:r>
            <a:endParaRPr sz="4180">
              <a:latin typeface="Nunito"/>
              <a:ea typeface="Nunito"/>
              <a:cs typeface="Nunito"/>
              <a:sym typeface="Nunito"/>
            </a:endParaRPr>
          </a:p>
        </p:txBody>
      </p:sp>
      <p:sp>
        <p:nvSpPr>
          <p:cNvPr id="129" name="Google Shape;129;p23"/>
          <p:cNvSpPr txBox="1"/>
          <p:nvPr>
            <p:ph idx="1" type="body"/>
          </p:nvPr>
        </p:nvSpPr>
        <p:spPr>
          <a:xfrm>
            <a:off x="349300" y="1147425"/>
            <a:ext cx="8233500" cy="31725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Game-based learning is great way to learn a new subject, collaborate in groups, and increase participation among students</a:t>
            </a:r>
            <a:endParaRPr sz="1800">
              <a:solidFill>
                <a:schemeClr val="dk1"/>
              </a:solidFill>
              <a:latin typeface="Nunito"/>
              <a:ea typeface="Nunito"/>
              <a:cs typeface="Nunito"/>
              <a:sym typeface="Nunito"/>
            </a:endParaRPr>
          </a:p>
          <a:p>
            <a:pPr indent="-342900" lvl="0" marL="457200" rtl="0" algn="l">
              <a:lnSpc>
                <a:spcPct val="150000"/>
              </a:lnSpc>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But what about having students design their </a:t>
            </a:r>
            <a:r>
              <a:rPr lang="en" sz="1800">
                <a:solidFill>
                  <a:schemeClr val="dk1"/>
                </a:solidFill>
                <a:latin typeface="Nunito"/>
                <a:ea typeface="Nunito"/>
                <a:cs typeface="Nunito"/>
                <a:sym typeface="Nunito"/>
              </a:rPr>
              <a:t>own </a:t>
            </a:r>
            <a:r>
              <a:rPr lang="en" sz="1800">
                <a:solidFill>
                  <a:schemeClr val="dk1"/>
                </a:solidFill>
                <a:latin typeface="Nunito"/>
                <a:ea typeface="Nunito"/>
                <a:cs typeface="Nunito"/>
                <a:sym typeface="Nunito"/>
              </a:rPr>
              <a:t>games</a:t>
            </a:r>
            <a:r>
              <a:rPr lang="en" sz="1800">
                <a:solidFill>
                  <a:schemeClr val="dk1"/>
                </a:solidFill>
                <a:latin typeface="Nunito"/>
                <a:ea typeface="Nunito"/>
                <a:cs typeface="Nunito"/>
                <a:sym typeface="Nunito"/>
              </a:rPr>
              <a:t>?</a:t>
            </a:r>
            <a:endParaRPr sz="1800">
              <a:solidFill>
                <a:schemeClr val="dk1"/>
              </a:solidFill>
              <a:latin typeface="Nunito"/>
              <a:ea typeface="Nunito"/>
              <a:cs typeface="Nunito"/>
              <a:sym typeface="Nunito"/>
            </a:endParaRPr>
          </a:p>
          <a:p>
            <a:pPr indent="-342900" lvl="1" marL="914400" rtl="0" algn="l">
              <a:lnSpc>
                <a:spcPct val="150000"/>
              </a:lnSpc>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Students can build on and challenge their existing knowledge</a:t>
            </a:r>
            <a:endParaRPr sz="1800">
              <a:solidFill>
                <a:schemeClr val="dk1"/>
              </a:solidFill>
              <a:latin typeface="Nunito"/>
              <a:ea typeface="Nunito"/>
              <a:cs typeface="Nunito"/>
              <a:sym typeface="Nunito"/>
            </a:endParaRPr>
          </a:p>
          <a:p>
            <a:pPr indent="-342900" lvl="1" marL="914400" rtl="0" algn="l">
              <a:lnSpc>
                <a:spcPct val="150000"/>
              </a:lnSpc>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Make connections between their ideas and the real world</a:t>
            </a:r>
            <a:endParaRPr sz="1800">
              <a:solidFill>
                <a:schemeClr val="dk1"/>
              </a:solidFill>
              <a:latin typeface="Nunito"/>
              <a:ea typeface="Nunito"/>
              <a:cs typeface="Nunito"/>
              <a:sym typeface="Nunito"/>
            </a:endParaRPr>
          </a:p>
          <a:p>
            <a:pPr indent="-342900" lvl="1" marL="914400" rtl="0" algn="l">
              <a:lnSpc>
                <a:spcPct val="150000"/>
              </a:lnSpc>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Problem posing</a:t>
            </a:r>
            <a:endParaRPr sz="1800">
              <a:solidFill>
                <a:schemeClr val="dk1"/>
              </a:solidFill>
              <a:latin typeface="Nunito"/>
              <a:ea typeface="Nunito"/>
              <a:cs typeface="Nunito"/>
              <a:sym typeface="Nunito"/>
            </a:endParaRPr>
          </a:p>
          <a:p>
            <a:pPr indent="-342900" lvl="1" marL="914400" rtl="0" algn="l">
              <a:lnSpc>
                <a:spcPct val="150000"/>
              </a:lnSpc>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Practice </a:t>
            </a:r>
            <a:r>
              <a:rPr b="1" lang="en" sz="1800">
                <a:solidFill>
                  <a:schemeClr val="dk1"/>
                </a:solidFill>
                <a:latin typeface="Nunito"/>
                <a:ea typeface="Nunito"/>
                <a:cs typeface="Nunito"/>
                <a:sym typeface="Nunito"/>
              </a:rPr>
              <a:t>Computational Thinking (CT)</a:t>
            </a:r>
            <a:endParaRPr b="1" sz="1800">
              <a:solidFill>
                <a:schemeClr val="dk1"/>
              </a:solidFill>
              <a:latin typeface="Nunito"/>
              <a:ea typeface="Nunito"/>
              <a:cs typeface="Nunito"/>
              <a:sym typeface="Nunito"/>
            </a:endParaRPr>
          </a:p>
          <a:p>
            <a:pPr indent="0" lvl="0" marL="0" rtl="0" algn="l">
              <a:spcBef>
                <a:spcPts val="1600"/>
              </a:spcBef>
              <a:spcAft>
                <a:spcPts val="1600"/>
              </a:spcAft>
              <a:buNone/>
            </a:pPr>
            <a:r>
              <a:t/>
            </a:r>
            <a:endParaRPr/>
          </a:p>
        </p:txBody>
      </p:sp>
      <p:sp>
        <p:nvSpPr>
          <p:cNvPr id="130" name="Google Shape;130;p23"/>
          <p:cNvSpPr/>
          <p:nvPr/>
        </p:nvSpPr>
        <p:spPr>
          <a:xfrm>
            <a:off x="15350" y="4652175"/>
            <a:ext cx="9144000" cy="491400"/>
          </a:xfrm>
          <a:prstGeom prst="rect">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ctrTitle"/>
          </p:nvPr>
        </p:nvSpPr>
        <p:spPr>
          <a:xfrm>
            <a:off x="781900" y="2210950"/>
            <a:ext cx="5053500" cy="25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latin typeface="Nunito"/>
                <a:ea typeface="Nunito"/>
                <a:cs typeface="Nunito"/>
                <a:sym typeface="Nunito"/>
              </a:rPr>
              <a:t>The Wearable Learning Platform</a:t>
            </a:r>
            <a:endParaRPr sz="48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633225"/>
            <a:ext cx="3757200" cy="96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Nunito"/>
                <a:ea typeface="Nunito"/>
                <a:cs typeface="Nunito"/>
                <a:sym typeface="Nunito"/>
              </a:rPr>
              <a:t>Wearable Learning Platform: What is it?</a:t>
            </a:r>
            <a:endParaRPr sz="2400">
              <a:latin typeface="Nunito"/>
              <a:ea typeface="Nunito"/>
              <a:cs typeface="Nunito"/>
              <a:sym typeface="Nunito"/>
            </a:endParaRPr>
          </a:p>
        </p:txBody>
      </p:sp>
      <p:sp>
        <p:nvSpPr>
          <p:cNvPr id="141" name="Google Shape;141;p25"/>
          <p:cNvSpPr txBox="1"/>
          <p:nvPr>
            <p:ph idx="1" type="body"/>
          </p:nvPr>
        </p:nvSpPr>
        <p:spPr>
          <a:xfrm>
            <a:off x="138300" y="1827100"/>
            <a:ext cx="3930600" cy="2978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Nunito"/>
              <a:buChar char="●"/>
            </a:pPr>
            <a:r>
              <a:rPr lang="en" sz="1600">
                <a:latin typeface="Nunito"/>
                <a:ea typeface="Nunito"/>
                <a:cs typeface="Nunito"/>
                <a:sym typeface="Nunito"/>
              </a:rPr>
              <a:t>Web-based app for game creation </a:t>
            </a:r>
            <a:endParaRPr sz="1600">
              <a:latin typeface="Nunito"/>
              <a:ea typeface="Nunito"/>
              <a:cs typeface="Nunito"/>
              <a:sym typeface="Nunito"/>
            </a:endParaRPr>
          </a:p>
          <a:p>
            <a:pPr indent="-330200" lvl="0" marL="457200" rtl="0" algn="l">
              <a:lnSpc>
                <a:spcPct val="150000"/>
              </a:lnSpc>
              <a:spcBef>
                <a:spcPts val="0"/>
              </a:spcBef>
              <a:spcAft>
                <a:spcPts val="0"/>
              </a:spcAft>
              <a:buSzPts val="1600"/>
              <a:buFont typeface="Nunito"/>
              <a:buChar char="●"/>
            </a:pPr>
            <a:r>
              <a:rPr lang="en" sz="1600">
                <a:latin typeface="Nunito"/>
                <a:ea typeface="Nunito"/>
                <a:cs typeface="Nunito"/>
                <a:sym typeface="Nunito"/>
              </a:rPr>
              <a:t>Teaches math and CT skills </a:t>
            </a:r>
            <a:endParaRPr sz="1600">
              <a:latin typeface="Nunito"/>
              <a:ea typeface="Nunito"/>
              <a:cs typeface="Nunito"/>
              <a:sym typeface="Nunito"/>
            </a:endParaRPr>
          </a:p>
          <a:p>
            <a:pPr indent="-330200" lvl="0" marL="457200" rtl="0" algn="l">
              <a:lnSpc>
                <a:spcPct val="150000"/>
              </a:lnSpc>
              <a:spcBef>
                <a:spcPts val="0"/>
              </a:spcBef>
              <a:spcAft>
                <a:spcPts val="0"/>
              </a:spcAft>
              <a:buSzPts val="1600"/>
              <a:buFont typeface="Nunito"/>
              <a:buChar char="●"/>
            </a:pPr>
            <a:r>
              <a:rPr lang="en" sz="1600">
                <a:latin typeface="Nunito"/>
                <a:ea typeface="Nunito"/>
                <a:cs typeface="Nunito"/>
                <a:sym typeface="Nunito"/>
              </a:rPr>
              <a:t>Game creation: </a:t>
            </a:r>
            <a:r>
              <a:rPr lang="en" sz="1600">
                <a:latin typeface="Nunito"/>
                <a:ea typeface="Nunito"/>
                <a:cs typeface="Nunito"/>
                <a:sym typeface="Nunito"/>
              </a:rPr>
              <a:t>Finite State Machines (FSMs)</a:t>
            </a:r>
            <a:endParaRPr sz="1600">
              <a:latin typeface="Nunito"/>
              <a:ea typeface="Nunito"/>
              <a:cs typeface="Nunito"/>
              <a:sym typeface="Nunito"/>
            </a:endParaRPr>
          </a:p>
          <a:p>
            <a:pPr indent="-330200" lvl="0" marL="457200" rtl="0" algn="l">
              <a:lnSpc>
                <a:spcPct val="150000"/>
              </a:lnSpc>
              <a:spcBef>
                <a:spcPts val="0"/>
              </a:spcBef>
              <a:spcAft>
                <a:spcPts val="0"/>
              </a:spcAft>
              <a:buSzPts val="1600"/>
              <a:buFont typeface="Nunito"/>
              <a:buChar char="●"/>
            </a:pPr>
            <a:r>
              <a:rPr lang="en" sz="1600">
                <a:latin typeface="Nunito"/>
                <a:ea typeface="Nunito"/>
                <a:cs typeface="Nunito"/>
                <a:sym typeface="Nunito"/>
              </a:rPr>
              <a:t>Create, manage, and play physically active and social multiplayer games</a:t>
            </a:r>
            <a:endParaRPr sz="1600">
              <a:latin typeface="Nunito"/>
              <a:ea typeface="Nunito"/>
              <a:cs typeface="Nunito"/>
              <a:sym typeface="Nunito"/>
            </a:endParaRPr>
          </a:p>
          <a:p>
            <a:pPr indent="-330200" lvl="0" marL="457200" rtl="0" algn="l">
              <a:lnSpc>
                <a:spcPct val="150000"/>
              </a:lnSpc>
              <a:spcBef>
                <a:spcPts val="0"/>
              </a:spcBef>
              <a:spcAft>
                <a:spcPts val="0"/>
              </a:spcAft>
              <a:buSzPts val="1600"/>
              <a:buFont typeface="Nunito"/>
              <a:buChar char="●"/>
            </a:pPr>
            <a:r>
              <a:rPr lang="en" sz="1600">
                <a:latin typeface="Nunito"/>
                <a:ea typeface="Nunito"/>
                <a:cs typeface="Nunito"/>
                <a:sym typeface="Nunito"/>
              </a:rPr>
              <a:t>Do not need any programming experience</a:t>
            </a:r>
            <a:endParaRPr sz="1600">
              <a:latin typeface="Nunito"/>
              <a:ea typeface="Nunito"/>
              <a:cs typeface="Nunito"/>
              <a:sym typeface="Nunito"/>
            </a:endParaRPr>
          </a:p>
        </p:txBody>
      </p:sp>
      <p:pic>
        <p:nvPicPr>
          <p:cNvPr id="142" name="Google Shape;142;p25"/>
          <p:cNvPicPr preferRelativeResize="0"/>
          <p:nvPr/>
        </p:nvPicPr>
        <p:blipFill>
          <a:blip r:embed="rId3">
            <a:alphaModFix/>
          </a:blip>
          <a:stretch>
            <a:fillRect/>
          </a:stretch>
        </p:blipFill>
        <p:spPr>
          <a:xfrm>
            <a:off x="4160510" y="0"/>
            <a:ext cx="498348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6"/>
          <p:cNvPicPr preferRelativeResize="0"/>
          <p:nvPr/>
        </p:nvPicPr>
        <p:blipFill rotWithShape="1">
          <a:blip r:embed="rId3">
            <a:alphaModFix amt="60000"/>
          </a:blip>
          <a:srcRect b="1746" l="0" r="0" t="1746"/>
          <a:stretch/>
        </p:blipFill>
        <p:spPr>
          <a:xfrm>
            <a:off x="0" y="0"/>
            <a:ext cx="3512599" cy="5143497"/>
          </a:xfrm>
          <a:prstGeom prst="rect">
            <a:avLst/>
          </a:prstGeom>
          <a:noFill/>
          <a:ln>
            <a:noFill/>
          </a:ln>
        </p:spPr>
      </p:pic>
      <p:sp>
        <p:nvSpPr>
          <p:cNvPr id="148" name="Google Shape;148;p26"/>
          <p:cNvSpPr txBox="1"/>
          <p:nvPr>
            <p:ph idx="1" type="body"/>
          </p:nvPr>
        </p:nvSpPr>
        <p:spPr>
          <a:xfrm>
            <a:off x="4011825" y="364950"/>
            <a:ext cx="4850400" cy="42597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Font typeface="Nunito"/>
              <a:buChar char="●"/>
            </a:pPr>
            <a:r>
              <a:rPr lang="en" sz="2000">
                <a:solidFill>
                  <a:schemeClr val="dk1"/>
                </a:solidFill>
                <a:latin typeface="Nunito"/>
                <a:ea typeface="Nunito"/>
                <a:cs typeface="Nunito"/>
                <a:sym typeface="Nunito"/>
              </a:rPr>
              <a:t>First p</a:t>
            </a:r>
            <a:r>
              <a:rPr lang="en" sz="2000">
                <a:solidFill>
                  <a:schemeClr val="dk1"/>
                </a:solidFill>
                <a:latin typeface="Nunito"/>
                <a:ea typeface="Nunito"/>
                <a:cs typeface="Nunito"/>
                <a:sym typeface="Nunito"/>
              </a:rPr>
              <a:t>lay games on WL, then design their own</a:t>
            </a:r>
            <a:endParaRPr sz="2000">
              <a:solidFill>
                <a:schemeClr val="dk1"/>
              </a:solidFill>
              <a:latin typeface="Nunito"/>
              <a:ea typeface="Nunito"/>
              <a:cs typeface="Nunito"/>
              <a:sym typeface="Nunito"/>
            </a:endParaRPr>
          </a:p>
          <a:p>
            <a:pPr indent="-355600" lvl="0" marL="457200" rtl="0" algn="l">
              <a:lnSpc>
                <a:spcPct val="150000"/>
              </a:lnSpc>
              <a:spcBef>
                <a:spcPts val="0"/>
              </a:spcBef>
              <a:spcAft>
                <a:spcPts val="0"/>
              </a:spcAft>
              <a:buClr>
                <a:schemeClr val="dk1"/>
              </a:buClr>
              <a:buSzPts val="2000"/>
              <a:buFont typeface="Nunito"/>
              <a:buChar char="●"/>
            </a:pPr>
            <a:r>
              <a:rPr lang="en" sz="2000">
                <a:solidFill>
                  <a:schemeClr val="dk1"/>
                </a:solidFill>
                <a:latin typeface="Nunito"/>
                <a:ea typeface="Nunito"/>
                <a:cs typeface="Nunito"/>
                <a:sym typeface="Nunito"/>
              </a:rPr>
              <a:t>E</a:t>
            </a:r>
            <a:r>
              <a:rPr lang="en" sz="2000">
                <a:solidFill>
                  <a:schemeClr val="dk1"/>
                </a:solidFill>
                <a:latin typeface="Nunito"/>
                <a:ea typeface="Nunito"/>
                <a:cs typeface="Nunito"/>
                <a:sym typeface="Nunito"/>
              </a:rPr>
              <a:t>xpress their game design ideas as drawings and narrations on booklets</a:t>
            </a:r>
            <a:endParaRPr sz="2000">
              <a:solidFill>
                <a:schemeClr val="dk1"/>
              </a:solidFill>
              <a:latin typeface="Nunito"/>
              <a:ea typeface="Nunito"/>
              <a:cs typeface="Nunito"/>
              <a:sym typeface="Nunito"/>
            </a:endParaRPr>
          </a:p>
          <a:p>
            <a:pPr indent="-355600" lvl="0" marL="457200" rtl="0" algn="l">
              <a:lnSpc>
                <a:spcPct val="150000"/>
              </a:lnSpc>
              <a:spcBef>
                <a:spcPts val="0"/>
              </a:spcBef>
              <a:spcAft>
                <a:spcPts val="0"/>
              </a:spcAft>
              <a:buClr>
                <a:schemeClr val="dk1"/>
              </a:buClr>
              <a:buSzPts val="2000"/>
              <a:buFont typeface="Nunito"/>
              <a:buChar char="●"/>
            </a:pPr>
            <a:r>
              <a:rPr b="1" lang="en" sz="2000">
                <a:solidFill>
                  <a:schemeClr val="dk1"/>
                </a:solidFill>
                <a:latin typeface="Nunito"/>
                <a:ea typeface="Nunito"/>
                <a:cs typeface="Nunito"/>
                <a:sym typeface="Nunito"/>
              </a:rPr>
              <a:t>“state”</a:t>
            </a:r>
            <a:r>
              <a:rPr lang="en" sz="2000">
                <a:solidFill>
                  <a:schemeClr val="dk1"/>
                </a:solidFill>
                <a:latin typeface="Nunito"/>
                <a:ea typeface="Nunito"/>
                <a:cs typeface="Nunito"/>
                <a:sym typeface="Nunito"/>
              </a:rPr>
              <a:t> boxes represent game screens on a phone</a:t>
            </a:r>
            <a:endParaRPr sz="2000">
              <a:solidFill>
                <a:schemeClr val="dk1"/>
              </a:solidFill>
              <a:latin typeface="Nunito"/>
              <a:ea typeface="Nunito"/>
              <a:cs typeface="Nunito"/>
              <a:sym typeface="Nunito"/>
            </a:endParaRPr>
          </a:p>
          <a:p>
            <a:pPr indent="-355600" lvl="0" marL="457200" rtl="0" algn="l">
              <a:lnSpc>
                <a:spcPct val="150000"/>
              </a:lnSpc>
              <a:spcBef>
                <a:spcPts val="0"/>
              </a:spcBef>
              <a:spcAft>
                <a:spcPts val="0"/>
              </a:spcAft>
              <a:buClr>
                <a:schemeClr val="dk1"/>
              </a:buClr>
              <a:buSzPts val="2000"/>
              <a:buFont typeface="Nunito"/>
              <a:buChar char="●"/>
            </a:pPr>
            <a:r>
              <a:rPr lang="en" sz="2000">
                <a:solidFill>
                  <a:schemeClr val="dk1"/>
                </a:solidFill>
                <a:latin typeface="Nunito"/>
                <a:ea typeface="Nunito"/>
                <a:cs typeface="Nunito"/>
                <a:sym typeface="Nunito"/>
              </a:rPr>
              <a:t>Arrows or </a:t>
            </a:r>
            <a:r>
              <a:rPr b="1" lang="en" sz="2000">
                <a:solidFill>
                  <a:schemeClr val="dk1"/>
                </a:solidFill>
                <a:latin typeface="Nunito"/>
                <a:ea typeface="Nunito"/>
                <a:cs typeface="Nunito"/>
                <a:sym typeface="Nunito"/>
              </a:rPr>
              <a:t>“transitions”</a:t>
            </a:r>
            <a:r>
              <a:rPr lang="en" sz="2000">
                <a:solidFill>
                  <a:schemeClr val="dk1"/>
                </a:solidFill>
                <a:latin typeface="Nunito"/>
                <a:ea typeface="Nunito"/>
                <a:cs typeface="Nunito"/>
                <a:sym typeface="Nunito"/>
              </a:rPr>
              <a:t> represent inputs to transition from one state to another </a:t>
            </a:r>
            <a:endParaRPr sz="2000">
              <a:solidFill>
                <a:schemeClr val="dk1"/>
              </a:solidFill>
              <a:latin typeface="Nunito"/>
              <a:ea typeface="Nunito"/>
              <a:cs typeface="Nunito"/>
              <a:sym typeface="Nunito"/>
            </a:endParaRPr>
          </a:p>
        </p:txBody>
      </p:sp>
      <p:sp>
        <p:nvSpPr>
          <p:cNvPr id="149" name="Google Shape;149;p26"/>
          <p:cNvSpPr/>
          <p:nvPr/>
        </p:nvSpPr>
        <p:spPr>
          <a:xfrm>
            <a:off x="184250" y="276375"/>
            <a:ext cx="2871300" cy="1366500"/>
          </a:xfrm>
          <a:prstGeom prst="rect">
            <a:avLst/>
          </a:prstGeom>
          <a:solidFill>
            <a:srgbClr val="FFFFFF"/>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dk1"/>
                </a:solidFill>
                <a:latin typeface="Nunito"/>
                <a:ea typeface="Nunito"/>
                <a:cs typeface="Nunito"/>
                <a:sym typeface="Nunito"/>
              </a:rPr>
              <a:t>The Game Design Process</a:t>
            </a:r>
            <a:endParaRPr b="1" sz="2800">
              <a:solidFill>
                <a:schemeClr val="dk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Nunito"/>
                <a:ea typeface="Nunito"/>
                <a:cs typeface="Nunito"/>
                <a:sym typeface="Nunito"/>
              </a:rPr>
              <a:t>The Game Design Process (cont.)</a:t>
            </a:r>
            <a:endParaRPr sz="4300">
              <a:latin typeface="Nunito"/>
              <a:ea typeface="Nunito"/>
              <a:cs typeface="Nunito"/>
              <a:sym typeface="Nunito"/>
            </a:endParaRPr>
          </a:p>
        </p:txBody>
      </p:sp>
      <p:sp>
        <p:nvSpPr>
          <p:cNvPr id="155" name="Google Shape;155;p27"/>
          <p:cNvSpPr txBox="1"/>
          <p:nvPr>
            <p:ph idx="1" type="body"/>
          </p:nvPr>
        </p:nvSpPr>
        <p:spPr>
          <a:xfrm>
            <a:off x="3423875" y="593900"/>
            <a:ext cx="5205000" cy="4011600"/>
          </a:xfrm>
          <a:prstGeom prst="rect">
            <a:avLst/>
          </a:prstGeom>
        </p:spPr>
        <p:txBody>
          <a:bodyPr anchorCtr="0" anchor="t" bIns="91425" lIns="91425" spcFirstLastPara="1" rIns="91425" wrap="square" tIns="91425">
            <a:normAutofit fontScale="25000" lnSpcReduction="20000"/>
          </a:bodyPr>
          <a:lstStyle/>
          <a:p>
            <a:pPr indent="-317500" lvl="0" marL="457200" rtl="0" algn="l">
              <a:lnSpc>
                <a:spcPct val="150000"/>
              </a:lnSpc>
              <a:spcBef>
                <a:spcPts val="0"/>
              </a:spcBef>
              <a:spcAft>
                <a:spcPts val="0"/>
              </a:spcAft>
              <a:buClr>
                <a:schemeClr val="dk1"/>
              </a:buClr>
              <a:buSzPct val="100000"/>
              <a:buFont typeface="Nunito"/>
              <a:buChar char="●"/>
            </a:pPr>
            <a:r>
              <a:rPr b="1" lang="en" sz="5600">
                <a:solidFill>
                  <a:schemeClr val="dk1"/>
                </a:solidFill>
                <a:latin typeface="Nunito"/>
                <a:ea typeface="Nunito"/>
                <a:cs typeface="Nunito"/>
                <a:sym typeface="Nunito"/>
              </a:rPr>
              <a:t>Game Editors</a:t>
            </a:r>
            <a:endParaRPr b="1" sz="5600">
              <a:solidFill>
                <a:schemeClr val="dk1"/>
              </a:solidFill>
              <a:latin typeface="Nunito"/>
              <a:ea typeface="Nunito"/>
              <a:cs typeface="Nunito"/>
              <a:sym typeface="Nunito"/>
            </a:endParaRPr>
          </a:p>
          <a:p>
            <a:pPr indent="-317500" lvl="1" marL="914400" rtl="0" algn="l">
              <a:lnSpc>
                <a:spcPct val="150000"/>
              </a:lnSpc>
              <a:spcBef>
                <a:spcPts val="0"/>
              </a:spcBef>
              <a:spcAft>
                <a:spcPts val="0"/>
              </a:spcAft>
              <a:buClr>
                <a:schemeClr val="dk1"/>
              </a:buClr>
              <a:buSzPct val="100000"/>
              <a:buFont typeface="Nunito"/>
              <a:buChar char="○"/>
            </a:pPr>
            <a:r>
              <a:rPr lang="en" sz="5600">
                <a:solidFill>
                  <a:schemeClr val="dk1"/>
                </a:solidFill>
                <a:latin typeface="Nunito"/>
                <a:ea typeface="Nunito"/>
                <a:cs typeface="Nunito"/>
                <a:sym typeface="Nunito"/>
              </a:rPr>
              <a:t>Program the games using </a:t>
            </a:r>
            <a:r>
              <a:rPr lang="en" sz="5600">
                <a:solidFill>
                  <a:schemeClr val="dk1"/>
                </a:solidFill>
                <a:latin typeface="Nunito"/>
                <a:ea typeface="Nunito"/>
                <a:cs typeface="Nunito"/>
                <a:sym typeface="Nunito"/>
              </a:rPr>
              <a:t>WL’s drag-and-drop, FSM-based programming language</a:t>
            </a:r>
            <a:endParaRPr sz="5600">
              <a:solidFill>
                <a:schemeClr val="dk1"/>
              </a:solidFill>
              <a:latin typeface="Nunito"/>
              <a:ea typeface="Nunito"/>
              <a:cs typeface="Nunito"/>
              <a:sym typeface="Nunito"/>
            </a:endParaRPr>
          </a:p>
          <a:p>
            <a:pPr indent="-317500" lvl="1" marL="914400" rtl="0" algn="l">
              <a:lnSpc>
                <a:spcPct val="150000"/>
              </a:lnSpc>
              <a:spcBef>
                <a:spcPts val="0"/>
              </a:spcBef>
              <a:spcAft>
                <a:spcPts val="0"/>
              </a:spcAft>
              <a:buClr>
                <a:schemeClr val="dk1"/>
              </a:buClr>
              <a:buSzPct val="100000"/>
              <a:buFont typeface="Nunito"/>
              <a:buChar char="○"/>
            </a:pPr>
            <a:r>
              <a:rPr lang="en" sz="5600">
                <a:solidFill>
                  <a:schemeClr val="dk1"/>
                </a:solidFill>
                <a:latin typeface="Nunito"/>
                <a:ea typeface="Nunito"/>
                <a:cs typeface="Nunito"/>
                <a:sym typeface="Nunito"/>
              </a:rPr>
              <a:t>Run and debug the games</a:t>
            </a:r>
            <a:endParaRPr sz="5600">
              <a:solidFill>
                <a:schemeClr val="dk1"/>
              </a:solidFill>
              <a:latin typeface="Nunito"/>
              <a:ea typeface="Nunito"/>
              <a:cs typeface="Nunito"/>
              <a:sym typeface="Nunito"/>
            </a:endParaRPr>
          </a:p>
          <a:p>
            <a:pPr indent="-317500" lvl="0" marL="457200" rtl="0" algn="l">
              <a:lnSpc>
                <a:spcPct val="150000"/>
              </a:lnSpc>
              <a:spcBef>
                <a:spcPts val="0"/>
              </a:spcBef>
              <a:spcAft>
                <a:spcPts val="0"/>
              </a:spcAft>
              <a:buClr>
                <a:schemeClr val="dk1"/>
              </a:buClr>
              <a:buSzPct val="100000"/>
              <a:buFont typeface="Nunito"/>
              <a:buChar char="●"/>
            </a:pPr>
            <a:r>
              <a:rPr b="1" lang="en" sz="5600">
                <a:solidFill>
                  <a:schemeClr val="dk1"/>
                </a:solidFill>
                <a:latin typeface="Nunito"/>
                <a:ea typeface="Nunito"/>
                <a:cs typeface="Nunito"/>
                <a:sym typeface="Nunito"/>
              </a:rPr>
              <a:t>Game Players</a:t>
            </a:r>
            <a:endParaRPr b="1" sz="5600">
              <a:solidFill>
                <a:schemeClr val="dk1"/>
              </a:solidFill>
              <a:latin typeface="Nunito"/>
              <a:ea typeface="Nunito"/>
              <a:cs typeface="Nunito"/>
              <a:sym typeface="Nunito"/>
            </a:endParaRPr>
          </a:p>
          <a:p>
            <a:pPr indent="-317500" lvl="1" marL="914400" rtl="0" algn="l">
              <a:lnSpc>
                <a:spcPct val="150000"/>
              </a:lnSpc>
              <a:spcBef>
                <a:spcPts val="0"/>
              </a:spcBef>
              <a:spcAft>
                <a:spcPts val="0"/>
              </a:spcAft>
              <a:buClr>
                <a:schemeClr val="dk1"/>
              </a:buClr>
              <a:buSzPct val="100000"/>
              <a:buFont typeface="Nunito"/>
              <a:buChar char="○"/>
            </a:pPr>
            <a:r>
              <a:rPr lang="en" sz="5600">
                <a:solidFill>
                  <a:schemeClr val="dk1"/>
                </a:solidFill>
                <a:latin typeface="Nunito"/>
                <a:ea typeface="Nunito"/>
                <a:cs typeface="Nunito"/>
                <a:sym typeface="Nunito"/>
              </a:rPr>
              <a:t>Play the games and r</a:t>
            </a:r>
            <a:r>
              <a:rPr lang="en" sz="5600">
                <a:solidFill>
                  <a:schemeClr val="dk1"/>
                </a:solidFill>
                <a:latin typeface="Nunito"/>
                <a:ea typeface="Nunito"/>
                <a:cs typeface="Nunito"/>
                <a:sym typeface="Nunito"/>
              </a:rPr>
              <a:t>einforce their subject knowledge</a:t>
            </a:r>
            <a:endParaRPr sz="5600">
              <a:solidFill>
                <a:schemeClr val="dk1"/>
              </a:solidFill>
              <a:latin typeface="Nunito"/>
              <a:ea typeface="Nunito"/>
              <a:cs typeface="Nunito"/>
              <a:sym typeface="Nunito"/>
            </a:endParaRPr>
          </a:p>
          <a:p>
            <a:pPr indent="-317500" lvl="0" marL="457200" rtl="0" algn="l">
              <a:lnSpc>
                <a:spcPct val="150000"/>
              </a:lnSpc>
              <a:spcBef>
                <a:spcPts val="0"/>
              </a:spcBef>
              <a:spcAft>
                <a:spcPts val="0"/>
              </a:spcAft>
              <a:buClr>
                <a:schemeClr val="dk1"/>
              </a:buClr>
              <a:buSzPct val="100000"/>
              <a:buFont typeface="Nunito"/>
              <a:buChar char="●"/>
            </a:pPr>
            <a:r>
              <a:rPr b="1" lang="en" sz="5600">
                <a:solidFill>
                  <a:schemeClr val="dk1"/>
                </a:solidFill>
                <a:latin typeface="Nunito"/>
                <a:ea typeface="Nunito"/>
                <a:cs typeface="Nunito"/>
                <a:sym typeface="Nunito"/>
              </a:rPr>
              <a:t>Game Managers</a:t>
            </a:r>
            <a:endParaRPr b="1" sz="5600">
              <a:solidFill>
                <a:schemeClr val="dk1"/>
              </a:solidFill>
              <a:latin typeface="Nunito"/>
              <a:ea typeface="Nunito"/>
              <a:cs typeface="Nunito"/>
              <a:sym typeface="Nunito"/>
            </a:endParaRPr>
          </a:p>
          <a:p>
            <a:pPr indent="-317500" lvl="1" marL="914400" rtl="0" algn="l">
              <a:lnSpc>
                <a:spcPct val="150000"/>
              </a:lnSpc>
              <a:spcBef>
                <a:spcPts val="0"/>
              </a:spcBef>
              <a:spcAft>
                <a:spcPts val="0"/>
              </a:spcAft>
              <a:buClr>
                <a:schemeClr val="dk1"/>
              </a:buClr>
              <a:buSzPct val="100000"/>
              <a:buFont typeface="Nunito"/>
              <a:buChar char="○"/>
            </a:pPr>
            <a:r>
              <a:rPr lang="en" sz="5600">
                <a:solidFill>
                  <a:schemeClr val="dk1"/>
                </a:solidFill>
                <a:latin typeface="Nunito"/>
                <a:ea typeface="Nunito"/>
                <a:cs typeface="Nunito"/>
                <a:sym typeface="Nunito"/>
              </a:rPr>
              <a:t>Browse the platform to find any open-access games complete with instructions and materials</a:t>
            </a:r>
            <a:endParaRPr sz="5600">
              <a:solidFill>
                <a:schemeClr val="dk1"/>
              </a:solidFill>
              <a:latin typeface="Nunito"/>
              <a:ea typeface="Nunito"/>
              <a:cs typeface="Nunito"/>
              <a:sym typeface="Nunito"/>
            </a:endParaRPr>
          </a:p>
          <a:p>
            <a:pPr indent="-317500" lvl="1" marL="914400" rtl="0" algn="l">
              <a:lnSpc>
                <a:spcPct val="150000"/>
              </a:lnSpc>
              <a:spcBef>
                <a:spcPts val="0"/>
              </a:spcBef>
              <a:spcAft>
                <a:spcPts val="0"/>
              </a:spcAft>
              <a:buClr>
                <a:schemeClr val="dk1"/>
              </a:buClr>
              <a:buSzPct val="100000"/>
              <a:buFont typeface="Nunito"/>
              <a:buChar char="○"/>
            </a:pPr>
            <a:r>
              <a:rPr lang="en" sz="5600">
                <a:solidFill>
                  <a:schemeClr val="dk1"/>
                </a:solidFill>
                <a:latin typeface="Nunito"/>
                <a:ea typeface="Nunito"/>
                <a:cs typeface="Nunito"/>
                <a:sym typeface="Nunito"/>
              </a:rPr>
              <a:t>Choose and start games from any device with WiFi access</a:t>
            </a:r>
            <a:endParaRPr sz="5600">
              <a:solidFill>
                <a:schemeClr val="dk1"/>
              </a:solidFill>
              <a:latin typeface="Nunito"/>
              <a:ea typeface="Nunito"/>
              <a:cs typeface="Nunito"/>
              <a:sym typeface="Nunito"/>
            </a:endParaRPr>
          </a:p>
          <a:p>
            <a:pPr indent="-317500" lvl="1" marL="914400" rtl="0" algn="l">
              <a:lnSpc>
                <a:spcPct val="150000"/>
              </a:lnSpc>
              <a:spcBef>
                <a:spcPts val="0"/>
              </a:spcBef>
              <a:spcAft>
                <a:spcPts val="0"/>
              </a:spcAft>
              <a:buClr>
                <a:schemeClr val="dk1"/>
              </a:buClr>
              <a:buSzPct val="100000"/>
              <a:buFont typeface="Nunito"/>
              <a:buChar char="○"/>
            </a:pPr>
            <a:r>
              <a:rPr lang="en" sz="5600">
                <a:solidFill>
                  <a:schemeClr val="dk1"/>
                </a:solidFill>
                <a:latin typeface="Nunito"/>
                <a:ea typeface="Nunito"/>
                <a:cs typeface="Nunito"/>
                <a:sym typeface="Nunito"/>
              </a:rPr>
              <a:t>Generate a PIN that can be used by the entire classroom</a:t>
            </a:r>
            <a:endParaRPr sz="5600">
              <a:solidFill>
                <a:schemeClr val="dk1"/>
              </a:solidFill>
              <a:latin typeface="Nunito"/>
              <a:ea typeface="Nunito"/>
              <a:cs typeface="Nunito"/>
              <a:sym typeface="Nunito"/>
            </a:endParaRPr>
          </a:p>
          <a:p>
            <a:pPr indent="0" lvl="0" marL="9144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49300" y="450125"/>
            <a:ext cx="3949800" cy="411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200">
                <a:latin typeface="Nunito"/>
                <a:ea typeface="Nunito"/>
                <a:cs typeface="Nunito"/>
                <a:sym typeface="Nunito"/>
              </a:rPr>
              <a:t>Identifying Characteristics in Game Design</a:t>
            </a:r>
            <a:endParaRPr sz="4200">
              <a:latin typeface="Nunito"/>
              <a:ea typeface="Nunito"/>
              <a:cs typeface="Nunito"/>
              <a:sym typeface="Nunito"/>
            </a:endParaRPr>
          </a:p>
        </p:txBody>
      </p:sp>
      <p:sp>
        <p:nvSpPr>
          <p:cNvPr id="161" name="Google Shape;161;p28"/>
          <p:cNvSpPr txBox="1"/>
          <p:nvPr>
            <p:ph idx="1" type="body"/>
          </p:nvPr>
        </p:nvSpPr>
        <p:spPr>
          <a:xfrm>
            <a:off x="4572000" y="629500"/>
            <a:ext cx="4222800" cy="425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Games are stored </a:t>
            </a:r>
            <a:r>
              <a:rPr lang="en" sz="1800">
                <a:solidFill>
                  <a:schemeClr val="dk1"/>
                </a:solidFill>
                <a:latin typeface="Nunito"/>
                <a:ea typeface="Nunito"/>
                <a:cs typeface="Nunito"/>
                <a:sym typeface="Nunito"/>
              </a:rPr>
              <a:t>in JSON representation </a:t>
            </a:r>
            <a:endParaRPr sz="1800">
              <a:solidFill>
                <a:schemeClr val="dk1"/>
              </a:solidFill>
              <a:latin typeface="Nunito"/>
              <a:ea typeface="Nunito"/>
              <a:cs typeface="Nunito"/>
              <a:sym typeface="Nunito"/>
            </a:endParaRPr>
          </a:p>
          <a:p>
            <a:pPr indent="-342900" lvl="0" marL="457200" rtl="0" algn="l">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Previously, researchers made a coding guide and a coding scheme to analyze booklets</a:t>
            </a:r>
            <a:endParaRPr sz="1800">
              <a:solidFill>
                <a:schemeClr val="dk1"/>
              </a:solidFill>
              <a:latin typeface="Nunito"/>
              <a:ea typeface="Nunito"/>
              <a:cs typeface="Nunito"/>
              <a:sym typeface="Nunito"/>
            </a:endParaRPr>
          </a:p>
          <a:p>
            <a:pPr indent="-342900" lvl="0" marL="457200" rtl="0" algn="l">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Purpose: to use the qualitative analysis to further understand students’ processes of CT development</a:t>
            </a:r>
            <a:endParaRPr sz="1800">
              <a:solidFill>
                <a:schemeClr val="dk1"/>
              </a:solidFill>
              <a:latin typeface="Nunito"/>
              <a:ea typeface="Nunito"/>
              <a:cs typeface="Nunito"/>
              <a:sym typeface="Nunito"/>
            </a:endParaRPr>
          </a:p>
          <a:p>
            <a:pPr indent="-342900" lvl="0" marL="457200" rtl="0" algn="l">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We want to see what domains in the coding scheme can be extracted from the JSON data</a:t>
            </a:r>
            <a:endParaRPr sz="1800">
              <a:solidFill>
                <a:schemeClr val="dk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1128750" y="394200"/>
            <a:ext cx="6886500" cy="1412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600">
                <a:latin typeface="Nunito"/>
                <a:ea typeface="Nunito"/>
                <a:cs typeface="Nunito"/>
                <a:sym typeface="Nunito"/>
              </a:rPr>
              <a:t>Research Questions</a:t>
            </a:r>
            <a:endParaRPr sz="5600">
              <a:latin typeface="Nunito"/>
              <a:ea typeface="Nunito"/>
              <a:cs typeface="Nunito"/>
              <a:sym typeface="Nunito"/>
            </a:endParaRPr>
          </a:p>
        </p:txBody>
      </p:sp>
      <p:sp>
        <p:nvSpPr>
          <p:cNvPr id="167" name="Google Shape;167;p29"/>
          <p:cNvSpPr txBox="1"/>
          <p:nvPr>
            <p:ph idx="1" type="body"/>
          </p:nvPr>
        </p:nvSpPr>
        <p:spPr>
          <a:xfrm>
            <a:off x="813750" y="2225475"/>
            <a:ext cx="7538700" cy="2197200"/>
          </a:xfrm>
          <a:prstGeom prst="rect">
            <a:avLst/>
          </a:prstGeom>
        </p:spPr>
        <p:txBody>
          <a:bodyPr anchorCtr="0" anchor="t" bIns="91425" lIns="91425" spcFirstLastPara="1" rIns="91425" wrap="square" tIns="91425">
            <a:normAutofit fontScale="77500"/>
          </a:bodyPr>
          <a:lstStyle/>
          <a:p>
            <a:pPr indent="-333213" lvl="0" marL="457200" rtl="0" algn="l">
              <a:lnSpc>
                <a:spcPct val="150000"/>
              </a:lnSpc>
              <a:spcBef>
                <a:spcPts val="0"/>
              </a:spcBef>
              <a:spcAft>
                <a:spcPts val="0"/>
              </a:spcAft>
              <a:buClr>
                <a:schemeClr val="dk1"/>
              </a:buClr>
              <a:buSzPct val="100000"/>
              <a:buFont typeface="Nunito"/>
              <a:buAutoNum type="arabicPeriod"/>
            </a:pPr>
            <a:r>
              <a:rPr lang="en" sz="2125">
                <a:solidFill>
                  <a:schemeClr val="dk1"/>
                </a:solidFill>
                <a:latin typeface="Nunito"/>
                <a:ea typeface="Nunito"/>
                <a:cs typeface="Nunito"/>
                <a:sym typeface="Nunito"/>
              </a:rPr>
              <a:t>How can we automate the data analysis process?</a:t>
            </a:r>
            <a:endParaRPr sz="2125">
              <a:solidFill>
                <a:schemeClr val="dk1"/>
              </a:solidFill>
              <a:latin typeface="Nunito"/>
              <a:ea typeface="Nunito"/>
              <a:cs typeface="Nunito"/>
              <a:sym typeface="Nunito"/>
            </a:endParaRPr>
          </a:p>
          <a:p>
            <a:pPr indent="-333213" lvl="0" marL="457200" rtl="0" algn="l">
              <a:lnSpc>
                <a:spcPct val="150000"/>
              </a:lnSpc>
              <a:spcBef>
                <a:spcPts val="0"/>
              </a:spcBef>
              <a:spcAft>
                <a:spcPts val="0"/>
              </a:spcAft>
              <a:buClr>
                <a:schemeClr val="dk1"/>
              </a:buClr>
              <a:buSzPct val="100000"/>
              <a:buFont typeface="Nunito"/>
              <a:buAutoNum type="arabicPeriod"/>
            </a:pPr>
            <a:r>
              <a:rPr lang="en" sz="2125">
                <a:solidFill>
                  <a:schemeClr val="dk1"/>
                </a:solidFill>
                <a:latin typeface="Nunito"/>
                <a:ea typeface="Nunito"/>
                <a:cs typeface="Nunito"/>
                <a:sym typeface="Nunito"/>
              </a:rPr>
              <a:t>What kinds of game-design characteristics can we extract from the FSM database that go in accordance with the coding manual?</a:t>
            </a:r>
            <a:endParaRPr sz="2125">
              <a:solidFill>
                <a:schemeClr val="dk1"/>
              </a:solidFill>
              <a:latin typeface="Nunito"/>
              <a:ea typeface="Nunito"/>
              <a:cs typeface="Nunito"/>
              <a:sym typeface="Nunito"/>
            </a:endParaRPr>
          </a:p>
          <a:p>
            <a:pPr indent="-333213" lvl="0" marL="457200" rtl="0" algn="l">
              <a:lnSpc>
                <a:spcPct val="150000"/>
              </a:lnSpc>
              <a:spcBef>
                <a:spcPts val="0"/>
              </a:spcBef>
              <a:spcAft>
                <a:spcPts val="0"/>
              </a:spcAft>
              <a:buClr>
                <a:schemeClr val="dk1"/>
              </a:buClr>
              <a:buSzPct val="100000"/>
              <a:buFont typeface="Nunito"/>
              <a:buAutoNum type="arabicPeriod"/>
            </a:pPr>
            <a:r>
              <a:rPr lang="en" sz="2125">
                <a:solidFill>
                  <a:schemeClr val="dk1"/>
                </a:solidFill>
                <a:latin typeface="Nunito"/>
                <a:ea typeface="Nunito"/>
                <a:cs typeface="Nunito"/>
                <a:sym typeface="Nunito"/>
              </a:rPr>
              <a:t>How can we extract qualitative information from the FSM database?</a:t>
            </a:r>
            <a:endParaRPr sz="2125">
              <a:solidFill>
                <a:schemeClr val="dk1"/>
              </a:solidFill>
              <a:latin typeface="Nunito"/>
              <a:ea typeface="Nunito"/>
              <a:cs typeface="Nunito"/>
              <a:sym typeface="Nunito"/>
            </a:endParaRPr>
          </a:p>
          <a:p>
            <a:pPr indent="0" lvl="0" marL="0" rtl="0" algn="ctr">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257550" y="399800"/>
            <a:ext cx="26775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4100">
                <a:solidFill>
                  <a:schemeClr val="lt1"/>
                </a:solidFill>
                <a:latin typeface="Nunito"/>
                <a:ea typeface="Nunito"/>
                <a:cs typeface="Nunito"/>
                <a:sym typeface="Nunito"/>
              </a:rPr>
              <a:t>Proposed Solution</a:t>
            </a:r>
            <a:endParaRPr sz="2600"/>
          </a:p>
        </p:txBody>
      </p:sp>
      <p:pic>
        <p:nvPicPr>
          <p:cNvPr id="173" name="Google Shape;173;p30"/>
          <p:cNvPicPr preferRelativeResize="0"/>
          <p:nvPr/>
        </p:nvPicPr>
        <p:blipFill rotWithShape="1">
          <a:blip r:embed="rId3">
            <a:alphaModFix/>
          </a:blip>
          <a:srcRect b="0" l="1490" r="-1490" t="0"/>
          <a:stretch/>
        </p:blipFill>
        <p:spPr>
          <a:xfrm>
            <a:off x="3469525" y="2762250"/>
            <a:ext cx="3265450" cy="1726051"/>
          </a:xfrm>
          <a:prstGeom prst="rect">
            <a:avLst/>
          </a:prstGeom>
          <a:noFill/>
          <a:ln>
            <a:noFill/>
          </a:ln>
        </p:spPr>
      </p:pic>
      <p:pic>
        <p:nvPicPr>
          <p:cNvPr id="174" name="Google Shape;174;p30"/>
          <p:cNvPicPr preferRelativeResize="0"/>
          <p:nvPr/>
        </p:nvPicPr>
        <p:blipFill>
          <a:blip r:embed="rId4">
            <a:alphaModFix/>
          </a:blip>
          <a:stretch>
            <a:fillRect/>
          </a:stretch>
        </p:blipFill>
        <p:spPr>
          <a:xfrm>
            <a:off x="7139525" y="1665200"/>
            <a:ext cx="1571074" cy="2823100"/>
          </a:xfrm>
          <a:prstGeom prst="rect">
            <a:avLst/>
          </a:prstGeom>
          <a:noFill/>
          <a:ln>
            <a:noFill/>
          </a:ln>
        </p:spPr>
      </p:pic>
      <p:sp>
        <p:nvSpPr>
          <p:cNvPr id="175" name="Google Shape;175;p30"/>
          <p:cNvSpPr txBox="1"/>
          <p:nvPr/>
        </p:nvSpPr>
        <p:spPr>
          <a:xfrm>
            <a:off x="3469525" y="510450"/>
            <a:ext cx="3560100" cy="22518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Nunito"/>
              <a:buChar char="●"/>
            </a:pPr>
            <a:r>
              <a:rPr lang="en" sz="1700">
                <a:solidFill>
                  <a:schemeClr val="dk1"/>
                </a:solidFill>
                <a:latin typeface="Nunito"/>
                <a:ea typeface="Nunito"/>
                <a:cs typeface="Nunito"/>
                <a:sym typeface="Nunito"/>
              </a:rPr>
              <a:t>Some attributes are names, state count, state ID, computational concepts (loops, conditionals)</a:t>
            </a:r>
            <a:endParaRPr sz="1700">
              <a:solidFill>
                <a:schemeClr val="dk1"/>
              </a:solidFill>
              <a:latin typeface="Nunito"/>
              <a:ea typeface="Nunito"/>
              <a:cs typeface="Nunito"/>
              <a:sym typeface="Nunito"/>
            </a:endParaRPr>
          </a:p>
          <a:p>
            <a:pPr indent="-336550" lvl="0" marL="457200" rtl="0" algn="l">
              <a:lnSpc>
                <a:spcPct val="115000"/>
              </a:lnSpc>
              <a:spcBef>
                <a:spcPts val="0"/>
              </a:spcBef>
              <a:spcAft>
                <a:spcPts val="0"/>
              </a:spcAft>
              <a:buClr>
                <a:schemeClr val="dk1"/>
              </a:buClr>
              <a:buSzPts val="1700"/>
              <a:buFont typeface="Nunito"/>
              <a:buChar char="●"/>
            </a:pPr>
            <a:r>
              <a:rPr lang="en" sz="1700">
                <a:solidFill>
                  <a:schemeClr val="dk1"/>
                </a:solidFill>
                <a:latin typeface="Nunito"/>
                <a:ea typeface="Nunito"/>
                <a:cs typeface="Nunito"/>
                <a:sym typeface="Nunito"/>
              </a:rPr>
              <a:t>Those attributes can be analyzed using a program… (counting, finding)</a:t>
            </a:r>
            <a:endParaRPr sz="1700">
              <a:solidFill>
                <a:schemeClr val="dk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