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71834C-E30F-24C5-AE03-4523C42B22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C0D2EE-6E24-E5AF-97CE-0E063E9771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403C-28FD-B348-BFF7-77B2C078A71C}" type="datetimeFigureOut">
              <a:rPr lang="de-DE" smtClean="0"/>
              <a:t>16.11.23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29008-CD90-578A-DA6C-74F1054FEB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23CABD-A024-2B6F-60A4-A7DCF39DD6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DC0C-14A7-484E-A735-5051DB8DF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334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D182-D959-F043-8B18-27443DCB4094}" type="datetimeFigureOut">
              <a:rPr lang="de-DE" smtClean="0"/>
              <a:t>16.11.23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C113-E50E-8944-9F50-4978792FB3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516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824331-B780-2843-B8C6-910FC68A9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E0EAA1D6-38E2-C74A-9B59-78688F4BF3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2C45EAE-AABD-9741-81D5-BCB58DCF26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59C8E4-530D-F243-AB5D-C8E4432B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75FE892-596B-F34D-8851-CB88D8BD6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3" name="Textplatzhalter 25">
            <a:extLst>
              <a:ext uri="{FF2B5EF4-FFF2-40B4-BE49-F238E27FC236}">
                <a16:creationId xmlns:a16="http://schemas.microsoft.com/office/drawing/2014/main" id="{32503DDD-452E-D34A-9909-82DA564734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D94CD01-332B-E44E-9B0E-7C3C21B6F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152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013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1508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97303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531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830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821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4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00FF016C-B8B6-AF41-9555-962106F21E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56607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9BF64CE4-A662-9047-A9BF-7AD89DC151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065EF20-4C83-824B-90AE-2CF045C37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8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4733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528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82496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252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006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336418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08219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6769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70277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17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92853810-8314-AF43-B64B-3B172BCF55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BB0FCA-703B-2A41-9773-3CC2C570E8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196091-F55F-3345-B1C6-6FC966507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39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928593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7592-63C7-2D56-574A-70840CB3A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5473EE-AF4C-322A-FC07-45E5C1753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DAF66-B694-A41A-D99F-9311F7F9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A21C-2A1B-B74B-8FD7-1F3D1E1110EE}" type="datetimeFigureOut">
              <a:rPr lang="de-DE" smtClean="0"/>
              <a:t>16.11.23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A0A35-1B1A-9B86-BD41-A7E08C01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4C503E-55BC-9CB6-D6BA-C2201885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5B04B-2B58-1E4D-A9FD-6CB704A33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5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569264" cy="492443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762137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68A99-203A-A949-B71F-8E773FD61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FC91E13B-D5D6-4545-B1D0-A91BF2129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98DBA47C-6602-DD4F-B1DB-692EB25552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B58B3A8-F7AE-4D42-A89B-38283606F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E16C18F6-35CF-0D4C-9A7B-8D855B2E2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3D58710-3CE0-FD4A-BAB5-F6A9B72333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8ACA923-F36C-984D-A288-F0669513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11C37D4B-FB7E-714F-B400-C5F80845DE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959821F3-880A-4940-85D2-90D7E0C9F9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01A7B8-9BC1-3244-9E18-72124458D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3EF9A66C-95E4-F242-ADD9-CFE5572217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F7A9528E-C07C-FF4E-9620-043F11ECE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D032F78-910F-184E-8284-15621859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71192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Klicken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1" name="Textplatzhalter 25">
            <a:extLst>
              <a:ext uri="{FF2B5EF4-FFF2-40B4-BE49-F238E27FC236}">
                <a16:creationId xmlns:a16="http://schemas.microsoft.com/office/drawing/2014/main" id="{FD32E482-179A-BA45-9C40-0FA93D2F03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566800"/>
            <a:ext cx="172931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149BFBB4-C8A6-6144-A7DC-D64F49704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2851200"/>
            <a:ext cx="4628246" cy="49244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Professur für Verkehrsprozessautomatisierung,</a:t>
            </a:r>
            <a:br>
              <a:rPr lang="de-DE" dirty="0"/>
            </a:br>
            <a:r>
              <a:rPr lang="de-DE" dirty="0"/>
              <a:t>Fakultät Verkehrswissenschaften „Friedrich List“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8899AFB-3F95-0443-B6D5-B212EFCFC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99" y="5613616"/>
            <a:ext cx="2073804" cy="5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4886F-96BE-104A-4C42-8C1637C27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/>
              <a:t>SWP 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80500-A628-1D8D-CD6C-EB1474B68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Gruppe swt23w06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42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EB684-BE38-E2EF-4D9F-AEF83C96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7C8BD-363D-824D-FFD9-605DA2585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Managementsystem für Campingplatz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Reservierung Stellplätze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Anzeigen verfügbarer Stellplätze auf Webseite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durch Nutzer, Bestätigung durch Mitarbeiter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Abrechnung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Pauschalgebühr für Strom/Wasser + Kosten für Übernachtung bei Abreise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Sportgeräteverleih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Anzeigen verfügbarer Sportgeräte auf Webseite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und Buchung durch Nutzer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36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BCA66-B605-9AF3-9BB4-68355F19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82914-E980-5592-A807-2D077CE0F5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Übersicht über Zustand aller Stellplätze, Einnahmen und Auslastung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Verwaltung Anzahl der Stellplätze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Dauercamper 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Reservieren spezielle Saisonstellplätze für Dauercamper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Abrechnung nach tatsächlichen Verbrauch pro Monat/ an Abreise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Reservierung Saisonstellplatz für kommende Saison</a:t>
            </a:r>
          </a:p>
        </p:txBody>
      </p:sp>
    </p:spTree>
    <p:extLst>
      <p:ext uri="{BB962C8B-B14F-4D97-AF65-F5344CB8AC3E}">
        <p14:creationId xmlns:p14="http://schemas.microsoft.com/office/powerpoint/2010/main" val="36373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B36D9-6D58-8627-9F6F-DB853BBA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über Domäne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3C8DF-072B-663A-014E-A4E3B2EF26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Anwendungsfall- oder Domänenmodell (Analyse-Klassendiagramm)</a:t>
            </a:r>
          </a:p>
        </p:txBody>
      </p:sp>
    </p:spTree>
    <p:extLst>
      <p:ext uri="{BB962C8B-B14F-4D97-AF65-F5344CB8AC3E}">
        <p14:creationId xmlns:p14="http://schemas.microsoft.com/office/powerpoint/2010/main" val="66806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890F4-8E1E-C9CC-9BC7-94316E00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8BA3E-034E-3A6D-0CD1-5E3BC3B90B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467913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Praesentationsvorlagen_16zu9_vpa-de-neuesDeutschesLogo</Template>
  <TotalTime>0</TotalTime>
  <Words>100</Words>
  <Application>Microsoft Macintosh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Symbol</vt:lpstr>
      <vt:lpstr>Wingdings</vt:lpstr>
      <vt:lpstr>TUD_2018_16zu9</vt:lpstr>
      <vt:lpstr>SWP Zwischenpräsentation</vt:lpstr>
      <vt:lpstr>Einführung in das Projekt</vt:lpstr>
      <vt:lpstr>Einführung in das Projekt</vt:lpstr>
      <vt:lpstr>Überblick über Domäne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 Zwischenpräsentation</dc:title>
  <dc:creator>Jannes Müller</dc:creator>
  <cp:lastModifiedBy>Jannes Müller</cp:lastModifiedBy>
  <cp:revision>1</cp:revision>
  <dcterms:created xsi:type="dcterms:W3CDTF">2023-11-16T11:32:06Z</dcterms:created>
  <dcterms:modified xsi:type="dcterms:W3CDTF">2023-11-16T12:38:03Z</dcterms:modified>
</cp:coreProperties>
</file>