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8"/>
  </p:notesMasterIdLst>
  <p:sldIdLst>
    <p:sldId id="258" r:id="rId5"/>
    <p:sldId id="259" r:id="rId6"/>
    <p:sldId id="260" r:id="rId7"/>
    <p:sldId id="296" r:id="rId8"/>
    <p:sldId id="261" r:id="rId9"/>
    <p:sldId id="262" r:id="rId10"/>
    <p:sldId id="266" r:id="rId11"/>
    <p:sldId id="267" r:id="rId12"/>
    <p:sldId id="263" r:id="rId13"/>
    <p:sldId id="268" r:id="rId14"/>
    <p:sldId id="271" r:id="rId15"/>
    <p:sldId id="272" r:id="rId16"/>
    <p:sldId id="273" r:id="rId17"/>
    <p:sldId id="274" r:id="rId18"/>
    <p:sldId id="270" r:id="rId19"/>
    <p:sldId id="279" r:id="rId20"/>
    <p:sldId id="280" r:id="rId21"/>
    <p:sldId id="281" r:id="rId22"/>
    <p:sldId id="275" r:id="rId23"/>
    <p:sldId id="293" r:id="rId24"/>
    <p:sldId id="294" r:id="rId25"/>
    <p:sldId id="269" r:id="rId26"/>
    <p:sldId id="282" r:id="rId27"/>
    <p:sldId id="313" r:id="rId28"/>
    <p:sldId id="297" r:id="rId29"/>
    <p:sldId id="298" r:id="rId30"/>
    <p:sldId id="299" r:id="rId31"/>
    <p:sldId id="283" r:id="rId32"/>
    <p:sldId id="300" r:id="rId33"/>
    <p:sldId id="284" r:id="rId34"/>
    <p:sldId id="295" r:id="rId35"/>
    <p:sldId id="285" r:id="rId36"/>
    <p:sldId id="311" r:id="rId37"/>
    <p:sldId id="286" r:id="rId38"/>
    <p:sldId id="301" r:id="rId39"/>
    <p:sldId id="302" r:id="rId40"/>
    <p:sldId id="306" r:id="rId41"/>
    <p:sldId id="287" r:id="rId42"/>
    <p:sldId id="288" r:id="rId43"/>
    <p:sldId id="312" r:id="rId44"/>
    <p:sldId id="303" r:id="rId45"/>
    <p:sldId id="304" r:id="rId46"/>
    <p:sldId id="305" r:id="rId47"/>
    <p:sldId id="289" r:id="rId48"/>
    <p:sldId id="290" r:id="rId49"/>
    <p:sldId id="264" r:id="rId50"/>
    <p:sldId id="291" r:id="rId51"/>
    <p:sldId id="292" r:id="rId52"/>
    <p:sldId id="307" r:id="rId53"/>
    <p:sldId id="308" r:id="rId54"/>
    <p:sldId id="309" r:id="rId55"/>
    <p:sldId id="265" r:id="rId56"/>
    <p:sldId id="31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Emanuel Sousa Pereira" initials="PESP" lastIdx="1" clrIdx="0">
    <p:extLst>
      <p:ext uri="{19B8F6BF-5375-455C-9EA6-DF929625EA0E}">
        <p15:presenceInfo xmlns:p15="http://schemas.microsoft.com/office/powerpoint/2012/main" userId="Pedro Emanuel Sousa Per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60554-0664-AE63-2E38-738B589AE2BA}" v="4" dt="2022-12-22T00:01:22.485"/>
    <p1510:client id="{55129A83-A0E8-4CB5-8A22-44D93B979254}" v="2" dt="2023-01-03T15:25:44.961"/>
    <p1510:client id="{A344CCF9-97E0-4EF9-BE89-B2023222B6C5}" v="1198" vWet="1200" dt="2022-12-22T00:01:17.478"/>
    <p1510:client id="{BEB11D27-DCFB-4243-8BF0-EE383C5ADD29}" v="61" dt="2022-12-22T23:37:58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Destaqu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Daniel Carvalho Oliveira" userId="S::1211128@isep.ipp.pt::7d314868-b8e9-4d78-894c-f8c4adbe92f4" providerId="AD" clId="Web-{66987AAB-3D7A-4F05-BEE5-87A5E4DD1C9A}"/>
    <pc:docChg chg="modSld">
      <pc:chgData name="Tiago Daniel Carvalho Oliveira" userId="S::1211128@isep.ipp.pt::7d314868-b8e9-4d78-894c-f8c4adbe92f4" providerId="AD" clId="Web-{66987AAB-3D7A-4F05-BEE5-87A5E4DD1C9A}" dt="2022-12-17T15:10:03.301" v="3"/>
      <pc:docMkLst>
        <pc:docMk/>
      </pc:docMkLst>
      <pc:sldChg chg="modSp">
        <pc:chgData name="Tiago Daniel Carvalho Oliveira" userId="S::1211128@isep.ipp.pt::7d314868-b8e9-4d78-894c-f8c4adbe92f4" providerId="AD" clId="Web-{66987AAB-3D7A-4F05-BEE5-87A5E4DD1C9A}" dt="2022-12-17T15:10:03.301" v="3"/>
        <pc:sldMkLst>
          <pc:docMk/>
          <pc:sldMk cId="2077661319" sldId="271"/>
        </pc:sldMkLst>
        <pc:graphicFrameChg chg="mod modGraphic">
          <ac:chgData name="Tiago Daniel Carvalho Oliveira" userId="S::1211128@isep.ipp.pt::7d314868-b8e9-4d78-894c-f8c4adbe92f4" providerId="AD" clId="Web-{66987AAB-3D7A-4F05-BEE5-87A5E4DD1C9A}" dt="2022-12-17T15:10:03.301" v="3"/>
          <ac:graphicFrameMkLst>
            <pc:docMk/>
            <pc:sldMk cId="2077661319" sldId="271"/>
            <ac:graphicFrameMk id="7" creationId="{A20A9B3F-76DC-324A-BC8B-E74F813BF180}"/>
          </ac:graphicFrameMkLst>
        </pc:graphicFrameChg>
      </pc:sldChg>
    </pc:docChg>
  </pc:docChgLst>
  <pc:docChgLst>
    <pc:chgData name="Alexandre Batista Da Costa Geração" userId="19563533-cf00-415f-bd64-b6ef280f7d36" providerId="ADAL" clId="{BEB11D27-DCFB-4243-8BF0-EE383C5ADD29}"/>
    <pc:docChg chg="undo custSel addSld modSld modMainMaster">
      <pc:chgData name="Alexandre Batista Da Costa Geração" userId="19563533-cf00-415f-bd64-b6ef280f7d36" providerId="ADAL" clId="{BEB11D27-DCFB-4243-8BF0-EE383C5ADD29}" dt="2022-12-22T23:37:58.694" v="49"/>
      <pc:docMkLst>
        <pc:docMk/>
      </pc:docMkLst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681927893" sldId="258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3406161571" sldId="259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88344914" sldId="260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4280679416" sldId="261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3363155976" sldId="262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1062162073" sldId="263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2100759073" sldId="264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2497039236" sldId="265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2173590232" sldId="266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736965061" sldId="267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1441982029" sldId="268"/>
        </pc:sldMkLst>
      </pc:sldChg>
      <pc:sldChg chg="modTransition modAnim">
        <pc:chgData name="Alexandre Batista Da Costa Geração" userId="19563533-cf00-415f-bd64-b6ef280f7d36" providerId="ADAL" clId="{BEB11D27-DCFB-4243-8BF0-EE383C5ADD29}" dt="2022-12-22T23:31:24.815" v="24"/>
        <pc:sldMkLst>
          <pc:docMk/>
          <pc:sldMk cId="1177648441" sldId="269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3116970980" sldId="270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2077661319" sldId="271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536844501" sldId="272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1783751677" sldId="273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2941258690" sldId="274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2391559044" sldId="275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1414950981" sldId="279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2973358793" sldId="280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3663943290" sldId="281"/>
        </pc:sldMkLst>
      </pc:sldChg>
      <pc:sldChg chg="delSp mod modTransition delAnim modAnim">
        <pc:chgData name="Alexandre Batista Da Costa Geração" userId="19563533-cf00-415f-bd64-b6ef280f7d36" providerId="ADAL" clId="{BEB11D27-DCFB-4243-8BF0-EE383C5ADD29}" dt="2022-12-22T23:31:34.079" v="25"/>
        <pc:sldMkLst>
          <pc:docMk/>
          <pc:sldMk cId="484338472" sldId="282"/>
        </pc:sldMkLst>
        <pc:graphicFrameChg chg="del">
          <ac:chgData name="Alexandre Batista Da Costa Geração" userId="19563533-cf00-415f-bd64-b6ef280f7d36" providerId="ADAL" clId="{BEB11D27-DCFB-4243-8BF0-EE383C5ADD29}" dt="2022-12-22T23:27:13.978" v="19" actId="478"/>
          <ac:graphicFrameMkLst>
            <pc:docMk/>
            <pc:sldMk cId="484338472" sldId="282"/>
            <ac:graphicFrameMk id="8" creationId="{8CAD281D-5396-8592-ADE6-C64C2E1EA11C}"/>
          </ac:graphicFrameMkLst>
        </pc:graphicFrameChg>
      </pc:sldChg>
      <pc:sldChg chg="modTransition modAnim">
        <pc:chgData name="Alexandre Batista Da Costa Geração" userId="19563533-cf00-415f-bd64-b6ef280f7d36" providerId="ADAL" clId="{BEB11D27-DCFB-4243-8BF0-EE383C5ADD29}" dt="2022-12-22T23:31:57.621" v="29"/>
        <pc:sldMkLst>
          <pc:docMk/>
          <pc:sldMk cId="1695723526" sldId="283"/>
        </pc:sldMkLst>
      </pc:sldChg>
      <pc:sldChg chg="modTransition modAnim">
        <pc:chgData name="Alexandre Batista Da Costa Geração" userId="19563533-cf00-415f-bd64-b6ef280f7d36" providerId="ADAL" clId="{BEB11D27-DCFB-4243-8BF0-EE383C5ADD29}" dt="2022-12-22T23:32:04.798" v="31"/>
        <pc:sldMkLst>
          <pc:docMk/>
          <pc:sldMk cId="3344348019" sldId="284"/>
        </pc:sldMkLst>
      </pc:sldChg>
      <pc:sldChg chg="delSp mod modTransition delAnim modAnim">
        <pc:chgData name="Alexandre Batista Da Costa Geração" userId="19563533-cf00-415f-bd64-b6ef280f7d36" providerId="ADAL" clId="{BEB11D27-DCFB-4243-8BF0-EE383C5ADD29}" dt="2022-12-22T23:32:09.711" v="32"/>
        <pc:sldMkLst>
          <pc:docMk/>
          <pc:sldMk cId="1408186229" sldId="285"/>
        </pc:sldMkLst>
        <pc:graphicFrameChg chg="del">
          <ac:chgData name="Alexandre Batista Da Costa Geração" userId="19563533-cf00-415f-bd64-b6ef280f7d36" providerId="ADAL" clId="{BEB11D27-DCFB-4243-8BF0-EE383C5ADD29}" dt="2022-12-22T23:26:22.493" v="10" actId="478"/>
          <ac:graphicFrameMkLst>
            <pc:docMk/>
            <pc:sldMk cId="1408186229" sldId="285"/>
            <ac:graphicFrameMk id="9" creationId="{1BB41290-E3FA-7E0F-7777-CC554411002F}"/>
          </ac:graphicFrameMkLst>
        </pc:graphicFrameChg>
      </pc:sldChg>
      <pc:sldChg chg="modSp mod modTransition modAnim">
        <pc:chgData name="Alexandre Batista Da Costa Geração" userId="19563533-cf00-415f-bd64-b6ef280f7d36" providerId="ADAL" clId="{BEB11D27-DCFB-4243-8BF0-EE383C5ADD29}" dt="2022-12-22T23:32:16.840" v="34"/>
        <pc:sldMkLst>
          <pc:docMk/>
          <pc:sldMk cId="1885965369" sldId="286"/>
        </pc:sldMkLst>
        <pc:spChg chg="mod">
          <ac:chgData name="Alexandre Batista Da Costa Geração" userId="19563533-cf00-415f-bd64-b6ef280f7d36" providerId="ADAL" clId="{BEB11D27-DCFB-4243-8BF0-EE383C5ADD29}" dt="2022-12-21T22:43:21.627" v="6" actId="1076"/>
          <ac:spMkLst>
            <pc:docMk/>
            <pc:sldMk cId="1885965369" sldId="286"/>
            <ac:spMk id="8" creationId="{310E1079-65EB-BFFA-73A7-6C2FFC9554A2}"/>
          </ac:spMkLst>
        </pc:spChg>
      </pc:sldChg>
      <pc:sldChg chg="modTransition modAnim">
        <pc:chgData name="Alexandre Batista Da Costa Geração" userId="19563533-cf00-415f-bd64-b6ef280f7d36" providerId="ADAL" clId="{BEB11D27-DCFB-4243-8BF0-EE383C5ADD29}" dt="2022-12-22T23:32:35.325" v="38"/>
        <pc:sldMkLst>
          <pc:docMk/>
          <pc:sldMk cId="1677430319" sldId="287"/>
        </pc:sldMkLst>
      </pc:sldChg>
      <pc:sldChg chg="delSp mod modTransition delAnim modAnim">
        <pc:chgData name="Alexandre Batista Da Costa Geração" userId="19563533-cf00-415f-bd64-b6ef280f7d36" providerId="ADAL" clId="{BEB11D27-DCFB-4243-8BF0-EE383C5ADD29}" dt="2022-12-22T23:32:38.246" v="39"/>
        <pc:sldMkLst>
          <pc:docMk/>
          <pc:sldMk cId="3066074462" sldId="288"/>
        </pc:sldMkLst>
        <pc:graphicFrameChg chg="del">
          <ac:chgData name="Alexandre Batista Da Costa Geração" userId="19563533-cf00-415f-bd64-b6ef280f7d36" providerId="ADAL" clId="{BEB11D27-DCFB-4243-8BF0-EE383C5ADD29}" dt="2022-12-22T23:26:51.392" v="15" actId="478"/>
          <ac:graphicFrameMkLst>
            <pc:docMk/>
            <pc:sldMk cId="3066074462" sldId="288"/>
            <ac:graphicFrameMk id="7" creationId="{A3A076D7-213C-29A3-6B7E-2CF89248CD0E}"/>
          </ac:graphicFrameMkLst>
        </pc:graphicFrameChg>
      </pc:sldChg>
      <pc:sldChg chg="modTransition modAnim">
        <pc:chgData name="Alexandre Batista Da Costa Geração" userId="19563533-cf00-415f-bd64-b6ef280f7d36" providerId="ADAL" clId="{BEB11D27-DCFB-4243-8BF0-EE383C5ADD29}" dt="2022-12-22T23:33:01.950" v="44"/>
        <pc:sldMkLst>
          <pc:docMk/>
          <pc:sldMk cId="2465270084" sldId="289"/>
        </pc:sldMkLst>
      </pc:sldChg>
      <pc:sldChg chg="modTransition modAnim">
        <pc:chgData name="Alexandre Batista Da Costa Geração" userId="19563533-cf00-415f-bd64-b6ef280f7d36" providerId="ADAL" clId="{BEB11D27-DCFB-4243-8BF0-EE383C5ADD29}" dt="2022-12-22T23:35:30.925" v="45"/>
        <pc:sldMkLst>
          <pc:docMk/>
          <pc:sldMk cId="1553853010" sldId="290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2967476048" sldId="291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1421851289" sldId="292"/>
        </pc:sldMkLst>
      </pc:sldChg>
      <pc:sldChg chg="modTransition modAnim">
        <pc:chgData name="Alexandre Batista Da Costa Geração" userId="19563533-cf00-415f-bd64-b6ef280f7d36" providerId="ADAL" clId="{BEB11D27-DCFB-4243-8BF0-EE383C5ADD29}" dt="2022-12-22T23:37:58.694" v="49"/>
        <pc:sldMkLst>
          <pc:docMk/>
          <pc:sldMk cId="3397978943" sldId="293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788989439" sldId="294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19291589" sldId="295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399619335" sldId="296"/>
        </pc:sldMkLst>
      </pc:sldChg>
      <pc:sldChg chg="modTransition modAnim">
        <pc:chgData name="Alexandre Batista Da Costa Geração" userId="19563533-cf00-415f-bd64-b6ef280f7d36" providerId="ADAL" clId="{BEB11D27-DCFB-4243-8BF0-EE383C5ADD29}" dt="2022-12-22T23:31:44.808" v="27"/>
        <pc:sldMkLst>
          <pc:docMk/>
          <pc:sldMk cId="2160894221" sldId="297"/>
        </pc:sldMkLst>
      </pc:sldChg>
      <pc:sldChg chg="modTransition modAnim">
        <pc:chgData name="Alexandre Batista Da Costa Geração" userId="19563533-cf00-415f-bd64-b6ef280f7d36" providerId="ADAL" clId="{BEB11D27-DCFB-4243-8BF0-EE383C5ADD29}" dt="2022-12-22T23:27:54.501" v="22"/>
        <pc:sldMkLst>
          <pc:docMk/>
          <pc:sldMk cId="2515709421" sldId="298"/>
        </pc:sldMkLst>
      </pc:sldChg>
      <pc:sldChg chg="modTransition modAnim">
        <pc:chgData name="Alexandre Batista Da Costa Geração" userId="19563533-cf00-415f-bd64-b6ef280f7d36" providerId="ADAL" clId="{BEB11D27-DCFB-4243-8BF0-EE383C5ADD29}" dt="2022-12-22T23:31:52.854" v="28"/>
        <pc:sldMkLst>
          <pc:docMk/>
          <pc:sldMk cId="888792919" sldId="299"/>
        </pc:sldMkLst>
      </pc:sldChg>
      <pc:sldChg chg="modTransition modAnim">
        <pc:chgData name="Alexandre Batista Da Costa Geração" userId="19563533-cf00-415f-bd64-b6ef280f7d36" providerId="ADAL" clId="{BEB11D27-DCFB-4243-8BF0-EE383C5ADD29}" dt="2022-12-22T23:32:01.182" v="30"/>
        <pc:sldMkLst>
          <pc:docMk/>
          <pc:sldMk cId="3629447079" sldId="300"/>
        </pc:sldMkLst>
      </pc:sldChg>
      <pc:sldChg chg="modTransition modAnim">
        <pc:chgData name="Alexandre Batista Da Costa Geração" userId="19563533-cf00-415f-bd64-b6ef280f7d36" providerId="ADAL" clId="{BEB11D27-DCFB-4243-8BF0-EE383C5ADD29}" dt="2022-12-22T23:32:21.576" v="35"/>
        <pc:sldMkLst>
          <pc:docMk/>
          <pc:sldMk cId="2033999236" sldId="301"/>
        </pc:sldMkLst>
      </pc:sldChg>
      <pc:sldChg chg="modTransition modAnim">
        <pc:chgData name="Alexandre Batista Da Costa Geração" userId="19563533-cf00-415f-bd64-b6ef280f7d36" providerId="ADAL" clId="{BEB11D27-DCFB-4243-8BF0-EE383C5ADD29}" dt="2022-12-22T23:32:26.445" v="36"/>
        <pc:sldMkLst>
          <pc:docMk/>
          <pc:sldMk cId="2039039959" sldId="302"/>
        </pc:sldMkLst>
      </pc:sldChg>
      <pc:sldChg chg="modTransition modAnim">
        <pc:chgData name="Alexandre Batista Da Costa Geração" userId="19563533-cf00-415f-bd64-b6ef280f7d36" providerId="ADAL" clId="{BEB11D27-DCFB-4243-8BF0-EE383C5ADD29}" dt="2022-12-22T23:32:46.148" v="41"/>
        <pc:sldMkLst>
          <pc:docMk/>
          <pc:sldMk cId="252357796" sldId="303"/>
        </pc:sldMkLst>
      </pc:sldChg>
      <pc:sldChg chg="modTransition modAnim">
        <pc:chgData name="Alexandre Batista Da Costa Geração" userId="19563533-cf00-415f-bd64-b6ef280f7d36" providerId="ADAL" clId="{BEB11D27-DCFB-4243-8BF0-EE383C5ADD29}" dt="2022-12-22T23:32:51.425" v="42"/>
        <pc:sldMkLst>
          <pc:docMk/>
          <pc:sldMk cId="808188298" sldId="304"/>
        </pc:sldMkLst>
      </pc:sldChg>
      <pc:sldChg chg="modTransition modAnim">
        <pc:chgData name="Alexandre Batista Da Costa Geração" userId="19563533-cf00-415f-bd64-b6ef280f7d36" providerId="ADAL" clId="{BEB11D27-DCFB-4243-8BF0-EE383C5ADD29}" dt="2022-12-22T23:32:57.856" v="43"/>
        <pc:sldMkLst>
          <pc:docMk/>
          <pc:sldMk cId="1703694870" sldId="305"/>
        </pc:sldMkLst>
      </pc:sldChg>
      <pc:sldChg chg="modTransition modAnim">
        <pc:chgData name="Alexandre Batista Da Costa Geração" userId="19563533-cf00-415f-bd64-b6ef280f7d36" providerId="ADAL" clId="{BEB11D27-DCFB-4243-8BF0-EE383C5ADD29}" dt="2022-12-22T23:32:31.461" v="37"/>
        <pc:sldMkLst>
          <pc:docMk/>
          <pc:sldMk cId="3716880663" sldId="306"/>
        </pc:sldMkLst>
      </pc:sldChg>
      <pc:sldChg chg="modTransition modAnim">
        <pc:chgData name="Alexandre Batista Da Costa Geração" userId="19563533-cf00-415f-bd64-b6ef280f7d36" providerId="ADAL" clId="{BEB11D27-DCFB-4243-8BF0-EE383C5ADD29}" dt="2022-12-22T23:35:39.098" v="46"/>
        <pc:sldMkLst>
          <pc:docMk/>
          <pc:sldMk cId="3196678368" sldId="307"/>
        </pc:sldMkLst>
      </pc:sldChg>
      <pc:sldChg chg="modTransition modAnim">
        <pc:chgData name="Alexandre Batista Da Costa Geração" userId="19563533-cf00-415f-bd64-b6ef280f7d36" providerId="ADAL" clId="{BEB11D27-DCFB-4243-8BF0-EE383C5ADD29}" dt="2022-12-22T23:35:43.599" v="47"/>
        <pc:sldMkLst>
          <pc:docMk/>
          <pc:sldMk cId="3908156235" sldId="308"/>
        </pc:sldMkLst>
      </pc:sldChg>
      <pc:sldChg chg="modTransition modAnim">
        <pc:chgData name="Alexandre Batista Da Costa Geração" userId="19563533-cf00-415f-bd64-b6ef280f7d36" providerId="ADAL" clId="{BEB11D27-DCFB-4243-8BF0-EE383C5ADD29}" dt="2022-12-22T23:35:46.325" v="48"/>
        <pc:sldMkLst>
          <pc:docMk/>
          <pc:sldMk cId="1623123361" sldId="309"/>
        </pc:sldMkLst>
      </pc:sldChg>
      <pc:sldChg chg="modTransition">
        <pc:chgData name="Alexandre Batista Da Costa Geração" userId="19563533-cf00-415f-bd64-b6ef280f7d36" providerId="ADAL" clId="{BEB11D27-DCFB-4243-8BF0-EE383C5ADD29}" dt="2022-12-22T23:25:49.011" v="8"/>
        <pc:sldMkLst>
          <pc:docMk/>
          <pc:sldMk cId="1762672995" sldId="310"/>
        </pc:sldMkLst>
      </pc:sldChg>
      <pc:sldChg chg="addSp delSp modSp add mod delAnim modAnim">
        <pc:chgData name="Alexandre Batista Da Costa Geração" userId="19563533-cf00-415f-bd64-b6ef280f7d36" providerId="ADAL" clId="{BEB11D27-DCFB-4243-8BF0-EE383C5ADD29}" dt="2022-12-22T23:32:12.581" v="33"/>
        <pc:sldMkLst>
          <pc:docMk/>
          <pc:sldMk cId="611085003" sldId="311"/>
        </pc:sldMkLst>
        <pc:spChg chg="del">
          <ac:chgData name="Alexandre Batista Da Costa Geração" userId="19563533-cf00-415f-bd64-b6ef280f7d36" providerId="ADAL" clId="{BEB11D27-DCFB-4243-8BF0-EE383C5ADD29}" dt="2022-12-22T23:26:27.978" v="11" actId="478"/>
          <ac:spMkLst>
            <pc:docMk/>
            <pc:sldMk cId="611085003" sldId="311"/>
            <ac:spMk id="3" creationId="{83F037DE-70B5-D8E2-08D6-84ACB437508A}"/>
          </ac:spMkLst>
        </pc:spChg>
        <pc:spChg chg="add del mod">
          <ac:chgData name="Alexandre Batista Da Costa Geração" userId="19563533-cf00-415f-bd64-b6ef280f7d36" providerId="ADAL" clId="{BEB11D27-DCFB-4243-8BF0-EE383C5ADD29}" dt="2022-12-22T23:26:33.237" v="13" actId="478"/>
          <ac:spMkLst>
            <pc:docMk/>
            <pc:sldMk cId="611085003" sldId="311"/>
            <ac:spMk id="5" creationId="{E3D34FB5-9834-3E1B-9BCA-1D26D9FF1ED6}"/>
          </ac:spMkLst>
        </pc:spChg>
      </pc:sldChg>
      <pc:sldChg chg="modTransition">
        <pc:chgData name="Alexandre Batista Da Costa Geração" userId="19563533-cf00-415f-bd64-b6ef280f7d36" providerId="ADAL" clId="{BEB11D27-DCFB-4243-8BF0-EE383C5ADD29}" dt="2022-12-21T21:46:46.392" v="4"/>
        <pc:sldMkLst>
          <pc:docMk/>
          <pc:sldMk cId="1781191096" sldId="311"/>
        </pc:sldMkLst>
      </pc:sldChg>
      <pc:sldChg chg="addSp delSp modSp add mod delAnim modAnim">
        <pc:chgData name="Alexandre Batista Da Costa Geração" userId="19563533-cf00-415f-bd64-b6ef280f7d36" providerId="ADAL" clId="{BEB11D27-DCFB-4243-8BF0-EE383C5ADD29}" dt="2022-12-22T23:32:41.956" v="40"/>
        <pc:sldMkLst>
          <pc:docMk/>
          <pc:sldMk cId="3526572897" sldId="312"/>
        </pc:sldMkLst>
        <pc:spChg chg="del">
          <ac:chgData name="Alexandre Batista Da Costa Geração" userId="19563533-cf00-415f-bd64-b6ef280f7d36" providerId="ADAL" clId="{BEB11D27-DCFB-4243-8BF0-EE383C5ADD29}" dt="2022-12-22T23:26:56.223" v="16" actId="478"/>
          <ac:spMkLst>
            <pc:docMk/>
            <pc:sldMk cId="3526572897" sldId="312"/>
            <ac:spMk id="3" creationId="{83F037DE-70B5-D8E2-08D6-84ACB437508A}"/>
          </ac:spMkLst>
        </pc:spChg>
        <pc:spChg chg="add del mod">
          <ac:chgData name="Alexandre Batista Da Costa Geração" userId="19563533-cf00-415f-bd64-b6ef280f7d36" providerId="ADAL" clId="{BEB11D27-DCFB-4243-8BF0-EE383C5ADD29}" dt="2022-12-22T23:26:57.660" v="17" actId="478"/>
          <ac:spMkLst>
            <pc:docMk/>
            <pc:sldMk cId="3526572897" sldId="312"/>
            <ac:spMk id="5" creationId="{98EBABA0-8305-12D2-13E4-C76F76D98A14}"/>
          </ac:spMkLst>
        </pc:spChg>
      </pc:sldChg>
      <pc:sldChg chg="addSp delSp modSp add mod delAnim modAnim">
        <pc:chgData name="Alexandre Batista Da Costa Geração" userId="19563533-cf00-415f-bd64-b6ef280f7d36" providerId="ADAL" clId="{BEB11D27-DCFB-4243-8BF0-EE383C5ADD29}" dt="2022-12-22T23:31:39.692" v="26"/>
        <pc:sldMkLst>
          <pc:docMk/>
          <pc:sldMk cId="4125613193" sldId="313"/>
        </pc:sldMkLst>
        <pc:spChg chg="del">
          <ac:chgData name="Alexandre Batista Da Costa Geração" userId="19563533-cf00-415f-bd64-b6ef280f7d36" providerId="ADAL" clId="{BEB11D27-DCFB-4243-8BF0-EE383C5ADD29}" dt="2022-12-22T23:27:18.369" v="20" actId="478"/>
          <ac:spMkLst>
            <pc:docMk/>
            <pc:sldMk cId="4125613193" sldId="313"/>
            <ac:spMk id="3" creationId="{83F037DE-70B5-D8E2-08D6-84ACB437508A}"/>
          </ac:spMkLst>
        </pc:spChg>
        <pc:spChg chg="add del mod">
          <ac:chgData name="Alexandre Batista Da Costa Geração" userId="19563533-cf00-415f-bd64-b6ef280f7d36" providerId="ADAL" clId="{BEB11D27-DCFB-4243-8BF0-EE383C5ADD29}" dt="2022-12-22T23:27:19.231" v="21" actId="478"/>
          <ac:spMkLst>
            <pc:docMk/>
            <pc:sldMk cId="4125613193" sldId="313"/>
            <ac:spMk id="6" creationId="{A67915C4-6F24-1574-A98D-8DA226B0E7B7}"/>
          </ac:spMkLst>
        </pc:spChg>
      </pc:sldChg>
      <pc:sldMasterChg chg="modTransition modSldLayout">
        <pc:chgData name="Alexandre Batista Da Costa Geração" userId="19563533-cf00-415f-bd64-b6ef280f7d36" providerId="ADAL" clId="{BEB11D27-DCFB-4243-8BF0-EE383C5ADD29}" dt="2022-12-22T23:25:49.011" v="8"/>
        <pc:sldMasterMkLst>
          <pc:docMk/>
          <pc:sldMasterMk cId="2460954070" sldId="2147483660"/>
        </pc:sldMasterMkLst>
        <pc:sldLayoutChg chg="modTransition">
          <pc:chgData name="Alexandre Batista Da Costa Geração" userId="19563533-cf00-415f-bd64-b6ef280f7d36" providerId="ADAL" clId="{BEB11D27-DCFB-4243-8BF0-EE383C5ADD29}" dt="2022-12-22T23:25:49.011" v="8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Alexandre Batista Da Costa Geração" userId="19563533-cf00-415f-bd64-b6ef280f7d36" providerId="ADAL" clId="{BEB11D27-DCFB-4243-8BF0-EE383C5ADD29}" dt="2022-12-22T23:25:49.011" v="8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Alexandre Batista Da Costa Geração" userId="19563533-cf00-415f-bd64-b6ef280f7d36" providerId="ADAL" clId="{BEB11D27-DCFB-4243-8BF0-EE383C5ADD29}" dt="2022-12-22T23:25:49.011" v="8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Alexandre Batista Da Costa Geração" userId="19563533-cf00-415f-bd64-b6ef280f7d36" providerId="ADAL" clId="{BEB11D27-DCFB-4243-8BF0-EE383C5ADD29}" dt="2022-12-22T23:25:49.011" v="8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Alexandre Batista Da Costa Geração" userId="19563533-cf00-415f-bd64-b6ef280f7d36" providerId="ADAL" clId="{BEB11D27-DCFB-4243-8BF0-EE383C5ADD29}" dt="2022-12-22T23:25:49.011" v="8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Alexandre Batista Da Costa Geração" userId="19563533-cf00-415f-bd64-b6ef280f7d36" providerId="ADAL" clId="{BEB11D27-DCFB-4243-8BF0-EE383C5ADD29}" dt="2022-12-22T23:25:49.011" v="8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Alexandre Batista Da Costa Geração" userId="19563533-cf00-415f-bd64-b6ef280f7d36" providerId="ADAL" clId="{BEB11D27-DCFB-4243-8BF0-EE383C5ADD29}" dt="2022-12-22T23:25:49.011" v="8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Alexandre Batista Da Costa Geração" userId="19563533-cf00-415f-bd64-b6ef280f7d36" providerId="ADAL" clId="{BEB11D27-DCFB-4243-8BF0-EE383C5ADD29}" dt="2022-12-22T23:25:49.011" v="8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Alexandre Batista Da Costa Geração" userId="19563533-cf00-415f-bd64-b6ef280f7d36" providerId="ADAL" clId="{BEB11D27-DCFB-4243-8BF0-EE383C5ADD29}" dt="2022-12-22T23:25:49.011" v="8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Alexandre Batista Da Costa Geração" userId="19563533-cf00-415f-bd64-b6ef280f7d36" providerId="ADAL" clId="{BEB11D27-DCFB-4243-8BF0-EE383C5ADD29}" dt="2022-12-22T23:25:49.011" v="8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Alexandre Batista Da Costa Geração" userId="19563533-cf00-415f-bd64-b6ef280f7d36" providerId="ADAL" clId="{BEB11D27-DCFB-4243-8BF0-EE383C5ADD29}" dt="2022-12-22T23:25:49.011" v="8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Pedro Emanuel Sousa Pereira" userId="S::1211131@isep.ipp.pt::87395ce9-436c-4290-a20d-2eaa90dcf9dc" providerId="AD" clId="Web-{9AC511D0-4F6E-48CB-B58B-B9CC47B7AF72}"/>
    <pc:docChg chg="modSld">
      <pc:chgData name="Pedro Emanuel Sousa Pereira" userId="S::1211131@isep.ipp.pt::87395ce9-436c-4290-a20d-2eaa90dcf9dc" providerId="AD" clId="Web-{9AC511D0-4F6E-48CB-B58B-B9CC47B7AF72}" dt="2022-12-17T15:12:42.402" v="0" actId="20577"/>
      <pc:docMkLst>
        <pc:docMk/>
      </pc:docMkLst>
      <pc:sldChg chg="modSp">
        <pc:chgData name="Pedro Emanuel Sousa Pereira" userId="S::1211131@isep.ipp.pt::87395ce9-436c-4290-a20d-2eaa90dcf9dc" providerId="AD" clId="Web-{9AC511D0-4F6E-48CB-B58B-B9CC47B7AF72}" dt="2022-12-17T15:12:42.402" v="0" actId="20577"/>
        <pc:sldMkLst>
          <pc:docMk/>
          <pc:sldMk cId="484338472" sldId="282"/>
        </pc:sldMkLst>
        <pc:spChg chg="mod">
          <ac:chgData name="Pedro Emanuel Sousa Pereira" userId="S::1211131@isep.ipp.pt::87395ce9-436c-4290-a20d-2eaa90dcf9dc" providerId="AD" clId="Web-{9AC511D0-4F6E-48CB-B58B-B9CC47B7AF72}" dt="2022-12-17T15:12:42.402" v="0" actId="20577"/>
          <ac:spMkLst>
            <pc:docMk/>
            <pc:sldMk cId="484338472" sldId="282"/>
            <ac:spMk id="7" creationId="{95BC4CA9-74FB-1560-7680-A1A75AA28F69}"/>
          </ac:spMkLst>
        </pc:spChg>
      </pc:sldChg>
    </pc:docChg>
  </pc:docChgLst>
  <pc:docChgLst>
    <pc:chgData name="Pedro Emanuel Sousa Pereira" userId="S::1211131@isep.ipp.pt::87395ce9-436c-4290-a20d-2eaa90dcf9dc" providerId="AD" clId="Web-{2F65AD8E-992B-402C-8C33-599981B0E5E7}"/>
    <pc:docChg chg="modSld">
      <pc:chgData name="Pedro Emanuel Sousa Pereira" userId="S::1211131@isep.ipp.pt::87395ce9-436c-4290-a20d-2eaa90dcf9dc" providerId="AD" clId="Web-{2F65AD8E-992B-402C-8C33-599981B0E5E7}" dt="2022-12-17T15:10:21.483" v="10"/>
      <pc:docMkLst>
        <pc:docMk/>
      </pc:docMkLst>
      <pc:sldChg chg="addSp delSp modSp">
        <pc:chgData name="Pedro Emanuel Sousa Pereira" userId="S::1211131@isep.ipp.pt::87395ce9-436c-4290-a20d-2eaa90dcf9dc" providerId="AD" clId="Web-{2F65AD8E-992B-402C-8C33-599981B0E5E7}" dt="2022-12-17T15:10:21.483" v="10"/>
        <pc:sldMkLst>
          <pc:docMk/>
          <pc:sldMk cId="2077661319" sldId="271"/>
        </pc:sldMkLst>
        <pc:graphicFrameChg chg="add del mod modGraphic">
          <ac:chgData name="Pedro Emanuel Sousa Pereira" userId="S::1211131@isep.ipp.pt::87395ce9-436c-4290-a20d-2eaa90dcf9dc" providerId="AD" clId="Web-{2F65AD8E-992B-402C-8C33-599981B0E5E7}" dt="2022-12-17T15:10:21.483" v="10"/>
          <ac:graphicFrameMkLst>
            <pc:docMk/>
            <pc:sldMk cId="2077661319" sldId="271"/>
            <ac:graphicFrameMk id="7" creationId="{A20A9B3F-76DC-324A-BC8B-E74F813BF180}"/>
          </ac:graphicFrameMkLst>
        </pc:graphicFrameChg>
      </pc:sldChg>
    </pc:docChg>
  </pc:docChgLst>
  <pc:docChgLst>
    <pc:chgData name="Tiago Daniel Carvalho Oliveira" userId="S::1211128@isep.ipp.pt::7d314868-b8e9-4d78-894c-f8c4adbe92f4" providerId="AD" clId="Web-{5A156706-59E4-4E40-A191-DE8673789F95}"/>
    <pc:docChg chg="modSld">
      <pc:chgData name="Tiago Daniel Carvalho Oliveira" userId="S::1211128@isep.ipp.pt::7d314868-b8e9-4d78-894c-f8c4adbe92f4" providerId="AD" clId="Web-{5A156706-59E4-4E40-A191-DE8673789F95}" dt="2022-12-20T23:20:49.317" v="76" actId="20577"/>
      <pc:docMkLst>
        <pc:docMk/>
      </pc:docMkLst>
      <pc:sldChg chg="modSp">
        <pc:chgData name="Tiago Daniel Carvalho Oliveira" userId="S::1211128@isep.ipp.pt::7d314868-b8e9-4d78-894c-f8c4adbe92f4" providerId="AD" clId="Web-{5A156706-59E4-4E40-A191-DE8673789F95}" dt="2022-12-20T23:20:49.317" v="76" actId="20577"/>
        <pc:sldMkLst>
          <pc:docMk/>
          <pc:sldMk cId="2967476048" sldId="291"/>
        </pc:sldMkLst>
        <pc:spChg chg="mod">
          <ac:chgData name="Tiago Daniel Carvalho Oliveira" userId="S::1211128@isep.ipp.pt::7d314868-b8e9-4d78-894c-f8c4adbe92f4" providerId="AD" clId="Web-{5A156706-59E4-4E40-A191-DE8673789F95}" dt="2022-12-20T23:20:49.317" v="76" actId="20577"/>
          <ac:spMkLst>
            <pc:docMk/>
            <pc:sldMk cId="2967476048" sldId="291"/>
            <ac:spMk id="3" creationId="{EB46CA7C-9267-6EFB-2B2E-A4183AAB87F3}"/>
          </ac:spMkLst>
        </pc:spChg>
      </pc:sldChg>
    </pc:docChg>
  </pc:docChgLst>
  <pc:docChgLst>
    <pc:chgData name="Pedro Emanuel Sousa Pereira" userId="S::1211131@isep.ipp.pt::87395ce9-436c-4290-a20d-2eaa90dcf9dc" providerId="AD" clId="Web-{F67CF1B6-464B-4342-9CA3-B6F8A862B005}"/>
    <pc:docChg chg="modSld">
      <pc:chgData name="Pedro Emanuel Sousa Pereira" userId="S::1211131@isep.ipp.pt::87395ce9-436c-4290-a20d-2eaa90dcf9dc" providerId="AD" clId="Web-{F67CF1B6-464B-4342-9CA3-B6F8A862B005}" dt="2022-12-17T14:59:55.748" v="168"/>
      <pc:docMkLst>
        <pc:docMk/>
      </pc:docMkLst>
      <pc:sldChg chg="addSp delSp modSp mod setBg addAnim delAnim modAnim">
        <pc:chgData name="Pedro Emanuel Sousa Pereira" userId="S::1211131@isep.ipp.pt::87395ce9-436c-4290-a20d-2eaa90dcf9dc" providerId="AD" clId="Web-{F67CF1B6-464B-4342-9CA3-B6F8A862B005}" dt="2022-12-17T14:57:59.978" v="140"/>
        <pc:sldMkLst>
          <pc:docMk/>
          <pc:sldMk cId="1177648441" sldId="269"/>
        </pc:sldMkLst>
        <pc:spChg chg="mod">
          <ac:chgData name="Pedro Emanuel Sousa Pereira" userId="S::1211131@isep.ipp.pt::87395ce9-436c-4290-a20d-2eaa90dcf9dc" providerId="AD" clId="Web-{F67CF1B6-464B-4342-9CA3-B6F8A862B005}" dt="2022-12-17T14:55:12.300" v="119"/>
          <ac:spMkLst>
            <pc:docMk/>
            <pc:sldMk cId="1177648441" sldId="269"/>
            <ac:spMk id="2" creationId="{F8D68B6E-9ABE-248D-EC60-AC3B81EA437B}"/>
          </ac:spMkLst>
        </pc:spChg>
        <pc:spChg chg="mod">
          <ac:chgData name="Pedro Emanuel Sousa Pereira" userId="S::1211131@isep.ipp.pt::87395ce9-436c-4290-a20d-2eaa90dcf9dc" providerId="AD" clId="Web-{F67CF1B6-464B-4342-9CA3-B6F8A862B005}" dt="2022-12-17T14:57:44.743" v="133" actId="20577"/>
          <ac:spMkLst>
            <pc:docMk/>
            <pc:sldMk cId="1177648441" sldId="269"/>
            <ac:spMk id="3" creationId="{83F037DE-70B5-D8E2-08D6-84ACB437508A}"/>
          </ac:spMkLst>
        </pc:spChg>
        <pc:spChg chg="add mod">
          <ac:chgData name="Pedro Emanuel Sousa Pereira" userId="S::1211131@isep.ipp.pt::87395ce9-436c-4290-a20d-2eaa90dcf9dc" providerId="AD" clId="Web-{F67CF1B6-464B-4342-9CA3-B6F8A862B005}" dt="2022-12-17T14:57:53.806" v="138" actId="20577"/>
          <ac:spMkLst>
            <pc:docMk/>
            <pc:sldMk cId="1177648441" sldId="269"/>
            <ac:spMk id="5" creationId="{2AC68955-82DA-0146-9F8B-D4194676CD36}"/>
          </ac:spMkLst>
        </pc:spChg>
        <pc:spChg chg="add del">
          <ac:chgData name="Pedro Emanuel Sousa Pereira" userId="S::1211131@isep.ipp.pt::87395ce9-436c-4290-a20d-2eaa90dcf9dc" providerId="AD" clId="Web-{F67CF1B6-464B-4342-9CA3-B6F8A862B005}" dt="2022-12-17T14:55:12.300" v="119"/>
          <ac:spMkLst>
            <pc:docMk/>
            <pc:sldMk cId="1177648441" sldId="269"/>
            <ac:spMk id="8" creationId="{827B839B-9ADE-406B-8590-F1CAEDED45A1}"/>
          </ac:spMkLst>
        </pc:spChg>
        <pc:spChg chg="add del">
          <ac:chgData name="Pedro Emanuel Sousa Pereira" userId="S::1211131@isep.ipp.pt::87395ce9-436c-4290-a20d-2eaa90dcf9dc" providerId="AD" clId="Web-{F67CF1B6-464B-4342-9CA3-B6F8A862B005}" dt="2022-12-17T14:55:12.300" v="119"/>
          <ac:spMkLst>
            <pc:docMk/>
            <pc:sldMk cId="1177648441" sldId="269"/>
            <ac:spMk id="10" creationId="{CFE45BF0-46DB-408C-B5F7-7B11716805D4}"/>
          </ac:spMkLst>
        </pc:spChg>
        <pc:spChg chg="add del">
          <ac:chgData name="Pedro Emanuel Sousa Pereira" userId="S::1211131@isep.ipp.pt::87395ce9-436c-4290-a20d-2eaa90dcf9dc" providerId="AD" clId="Web-{F67CF1B6-464B-4342-9CA3-B6F8A862B005}" dt="2022-12-17T14:55:12.300" v="119"/>
          <ac:spMkLst>
            <pc:docMk/>
            <pc:sldMk cId="1177648441" sldId="269"/>
            <ac:spMk id="12" creationId="{2AEBC8F2-97B1-41B4-93F1-2D289E197FBA}"/>
          </ac:spMkLst>
        </pc:spChg>
        <pc:spChg chg="add del">
          <ac:chgData name="Pedro Emanuel Sousa Pereira" userId="S::1211131@isep.ipp.pt::87395ce9-436c-4290-a20d-2eaa90dcf9dc" providerId="AD" clId="Web-{F67CF1B6-464B-4342-9CA3-B6F8A862B005}" dt="2022-12-17T14:55:12.300" v="119"/>
          <ac:spMkLst>
            <pc:docMk/>
            <pc:sldMk cId="1177648441" sldId="269"/>
            <ac:spMk id="14" creationId="{472E3A19-F5D5-48FC-BB9C-48C2F68F598B}"/>
          </ac:spMkLst>
        </pc:spChg>
        <pc:spChg chg="add del">
          <ac:chgData name="Pedro Emanuel Sousa Pereira" userId="S::1211131@isep.ipp.pt::87395ce9-436c-4290-a20d-2eaa90dcf9dc" providerId="AD" clId="Web-{F67CF1B6-464B-4342-9CA3-B6F8A862B005}" dt="2022-12-17T14:55:12.300" v="119"/>
          <ac:spMkLst>
            <pc:docMk/>
            <pc:sldMk cId="1177648441" sldId="269"/>
            <ac:spMk id="16" creationId="{7A62E32F-BB65-43A8-8EB5-92346890E549}"/>
          </ac:spMkLst>
        </pc:spChg>
        <pc:spChg chg="add del">
          <ac:chgData name="Pedro Emanuel Sousa Pereira" userId="S::1211131@isep.ipp.pt::87395ce9-436c-4290-a20d-2eaa90dcf9dc" providerId="AD" clId="Web-{F67CF1B6-464B-4342-9CA3-B6F8A862B005}" dt="2022-12-17T14:55:12.300" v="119"/>
          <ac:spMkLst>
            <pc:docMk/>
            <pc:sldMk cId="1177648441" sldId="269"/>
            <ac:spMk id="18" creationId="{14E91B64-9FCC-451E-AFB4-A827D6329367}"/>
          </ac:spMkLst>
        </pc:spChg>
      </pc:sldChg>
      <pc:sldChg chg="addSp modSp addAnim modAnim">
        <pc:chgData name="Pedro Emanuel Sousa Pereira" userId="S::1211131@isep.ipp.pt::87395ce9-436c-4290-a20d-2eaa90dcf9dc" providerId="AD" clId="Web-{F67CF1B6-464B-4342-9CA3-B6F8A862B005}" dt="2022-12-17T14:59:55.748" v="168"/>
        <pc:sldMkLst>
          <pc:docMk/>
          <pc:sldMk cId="484338472" sldId="282"/>
        </pc:sldMkLst>
        <pc:spChg chg="mod">
          <ac:chgData name="Pedro Emanuel Sousa Pereira" userId="S::1211131@isep.ipp.pt::87395ce9-436c-4290-a20d-2eaa90dcf9dc" providerId="AD" clId="Web-{F67CF1B6-464B-4342-9CA3-B6F8A862B005}" dt="2022-12-17T14:59:12.090" v="151" actId="14100"/>
          <ac:spMkLst>
            <pc:docMk/>
            <pc:sldMk cId="484338472" sldId="282"/>
            <ac:spMk id="3" creationId="{83F037DE-70B5-D8E2-08D6-84ACB437508A}"/>
          </ac:spMkLst>
        </pc:spChg>
        <pc:spChg chg="add mod">
          <ac:chgData name="Pedro Emanuel Sousa Pereira" userId="S::1211131@isep.ipp.pt::87395ce9-436c-4290-a20d-2eaa90dcf9dc" providerId="AD" clId="Web-{F67CF1B6-464B-4342-9CA3-B6F8A862B005}" dt="2022-12-17T14:58:39.214" v="149" actId="20577"/>
          <ac:spMkLst>
            <pc:docMk/>
            <pc:sldMk cId="484338472" sldId="282"/>
            <ac:spMk id="5" creationId="{31D9E672-3442-5486-3FE3-4FBE62299899}"/>
          </ac:spMkLst>
        </pc:spChg>
        <pc:spChg chg="add mod">
          <ac:chgData name="Pedro Emanuel Sousa Pereira" userId="S::1211131@isep.ipp.pt::87395ce9-436c-4290-a20d-2eaa90dcf9dc" providerId="AD" clId="Web-{F67CF1B6-464B-4342-9CA3-B6F8A862B005}" dt="2022-12-17T14:59:25.731" v="163" actId="20577"/>
          <ac:spMkLst>
            <pc:docMk/>
            <pc:sldMk cId="484338472" sldId="282"/>
            <ac:spMk id="7" creationId="{95BC4CA9-74FB-1560-7680-A1A75AA28F69}"/>
          </ac:spMkLst>
        </pc:spChg>
      </pc:sldChg>
    </pc:docChg>
  </pc:docChgLst>
  <pc:docChgLst>
    <pc:chgData name="Tiago Daniel Carvalho Oliveira" userId="7d314868-b8e9-4d78-894c-f8c4adbe92f4" providerId="ADAL" clId="{A344CCF9-97E0-4EF9-BE89-B2023222B6C5}"/>
    <pc:docChg chg="undo redo custSel addSld delSld modSld">
      <pc:chgData name="Tiago Daniel Carvalho Oliveira" userId="7d314868-b8e9-4d78-894c-f8c4adbe92f4" providerId="ADAL" clId="{A344CCF9-97E0-4EF9-BE89-B2023222B6C5}" dt="2022-12-21T23:03:12.089" v="1307" actId="47"/>
      <pc:docMkLst>
        <pc:docMk/>
      </pc:docMkLst>
      <pc:sldChg chg="addSp modSp mod">
        <pc:chgData name="Tiago Daniel Carvalho Oliveira" userId="7d314868-b8e9-4d78-894c-f8c4adbe92f4" providerId="ADAL" clId="{A344CCF9-97E0-4EF9-BE89-B2023222B6C5}" dt="2022-12-17T15:12:37.337" v="58" actId="20577"/>
        <pc:sldMkLst>
          <pc:docMk/>
          <pc:sldMk cId="2077661319" sldId="271"/>
        </pc:sldMkLst>
        <pc:graphicFrameChg chg="add mod modGraphic">
          <ac:chgData name="Tiago Daniel Carvalho Oliveira" userId="7d314868-b8e9-4d78-894c-f8c4adbe92f4" providerId="ADAL" clId="{A344CCF9-97E0-4EF9-BE89-B2023222B6C5}" dt="2022-12-17T15:12:37.337" v="58" actId="20577"/>
          <ac:graphicFrameMkLst>
            <pc:docMk/>
            <pc:sldMk cId="2077661319" sldId="271"/>
            <ac:graphicFrameMk id="4" creationId="{F3BEB150-8207-79F2-3A19-9CC8888226AC}"/>
          </ac:graphicFrameMkLst>
        </pc:graphicFrameChg>
      </pc:sldChg>
      <pc:sldChg chg="addSp modSp mod">
        <pc:chgData name="Tiago Daniel Carvalho Oliveira" userId="7d314868-b8e9-4d78-894c-f8c4adbe92f4" providerId="ADAL" clId="{A344CCF9-97E0-4EF9-BE89-B2023222B6C5}" dt="2022-12-18T22:53:58.595" v="126" actId="692"/>
        <pc:sldMkLst>
          <pc:docMk/>
          <pc:sldMk cId="484338472" sldId="282"/>
        </pc:sldMkLst>
        <pc:spChg chg="mod">
          <ac:chgData name="Tiago Daniel Carvalho Oliveira" userId="7d314868-b8e9-4d78-894c-f8c4adbe92f4" providerId="ADAL" clId="{A344CCF9-97E0-4EF9-BE89-B2023222B6C5}" dt="2022-12-17T15:35:02.712" v="124" actId="1076"/>
          <ac:spMkLst>
            <pc:docMk/>
            <pc:sldMk cId="484338472" sldId="282"/>
            <ac:spMk id="6" creationId="{8E2260E2-D28B-9561-DDE5-7884A0E36BA3}"/>
          </ac:spMkLst>
        </pc:spChg>
        <pc:graphicFrameChg chg="add mod">
          <ac:chgData name="Tiago Daniel Carvalho Oliveira" userId="7d314868-b8e9-4d78-894c-f8c4adbe92f4" providerId="ADAL" clId="{A344CCF9-97E0-4EF9-BE89-B2023222B6C5}" dt="2022-12-18T22:53:58.595" v="126" actId="692"/>
          <ac:graphicFrameMkLst>
            <pc:docMk/>
            <pc:sldMk cId="484338472" sldId="282"/>
            <ac:graphicFrameMk id="8" creationId="{8CAD281D-5396-8592-ADE6-C64C2E1EA11C}"/>
          </ac:graphicFrameMkLst>
        </pc:graphicFrameChg>
      </pc:sldChg>
      <pc:sldChg chg="addSp delSp modSp mod">
        <pc:chgData name="Tiago Daniel Carvalho Oliveira" userId="7d314868-b8e9-4d78-894c-f8c4adbe92f4" providerId="ADAL" clId="{A344CCF9-97E0-4EF9-BE89-B2023222B6C5}" dt="2022-12-21T23:03:00.530" v="1306" actId="20577"/>
        <pc:sldMkLst>
          <pc:docMk/>
          <pc:sldMk cId="2967476048" sldId="291"/>
        </pc:sldMkLst>
        <pc:spChg chg="mod">
          <ac:chgData name="Tiago Daniel Carvalho Oliveira" userId="7d314868-b8e9-4d78-894c-f8c4adbe92f4" providerId="ADAL" clId="{A344CCF9-97E0-4EF9-BE89-B2023222B6C5}" dt="2022-12-21T23:03:00.530" v="1306" actId="20577"/>
          <ac:spMkLst>
            <pc:docMk/>
            <pc:sldMk cId="2967476048" sldId="291"/>
            <ac:spMk id="3" creationId="{EB46CA7C-9267-6EFB-2B2E-A4183AAB87F3}"/>
          </ac:spMkLst>
        </pc:spChg>
        <pc:picChg chg="add del">
          <ac:chgData name="Tiago Daniel Carvalho Oliveira" userId="7d314868-b8e9-4d78-894c-f8c4adbe92f4" providerId="ADAL" clId="{A344CCF9-97E0-4EF9-BE89-B2023222B6C5}" dt="2022-12-20T23:56:14.788" v="631" actId="22"/>
          <ac:picMkLst>
            <pc:docMk/>
            <pc:sldMk cId="2967476048" sldId="291"/>
            <ac:picMk id="5" creationId="{7FBB4425-D52D-EBEE-4DAC-1BE0002ED7F0}"/>
          </ac:picMkLst>
        </pc:picChg>
      </pc:sldChg>
      <pc:sldChg chg="new">
        <pc:chgData name="Tiago Daniel Carvalho Oliveira" userId="7d314868-b8e9-4d78-894c-f8c4adbe92f4" providerId="ADAL" clId="{A344CCF9-97E0-4EF9-BE89-B2023222B6C5}" dt="2022-12-21T00:12:21.973" v="819" actId="680"/>
        <pc:sldMkLst>
          <pc:docMk/>
          <pc:sldMk cId="1801982047" sldId="309"/>
        </pc:sldMkLst>
      </pc:sldChg>
      <pc:sldChg chg="modSp new del mod">
        <pc:chgData name="Tiago Daniel Carvalho Oliveira" userId="7d314868-b8e9-4d78-894c-f8c4adbe92f4" providerId="ADAL" clId="{A344CCF9-97E0-4EF9-BE89-B2023222B6C5}" dt="2022-12-21T23:03:12.089" v="1307" actId="47"/>
        <pc:sldMkLst>
          <pc:docMk/>
          <pc:sldMk cId="1781191096" sldId="311"/>
        </pc:sldMkLst>
        <pc:spChg chg="mod">
          <ac:chgData name="Tiago Daniel Carvalho Oliveira" userId="7d314868-b8e9-4d78-894c-f8c4adbe92f4" providerId="ADAL" clId="{A344CCF9-97E0-4EF9-BE89-B2023222B6C5}" dt="2022-12-21T00:14:11.876" v="845" actId="20577"/>
          <ac:spMkLst>
            <pc:docMk/>
            <pc:sldMk cId="1781191096" sldId="311"/>
            <ac:spMk id="3" creationId="{9E8DE803-A713-6015-822E-AA7E3C64ACBC}"/>
          </ac:spMkLst>
        </pc:spChg>
      </pc:sldChg>
      <pc:sldChg chg="modSp del mod">
        <pc:chgData name="Tiago Daniel Carvalho Oliveira" userId="7d314868-b8e9-4d78-894c-f8c4adbe92f4" providerId="ADAL" clId="{A344CCF9-97E0-4EF9-BE89-B2023222B6C5}" dt="2022-12-21T00:12:36.437" v="826" actId="680"/>
        <pc:sldMkLst>
          <pc:docMk/>
          <pc:sldMk cId="1801982047" sldId="311"/>
        </pc:sldMkLst>
        <pc:spChg chg="mod">
          <ac:chgData name="Tiago Daniel Carvalho Oliveira" userId="7d314868-b8e9-4d78-894c-f8c4adbe92f4" providerId="ADAL" clId="{A344CCF9-97E0-4EF9-BE89-B2023222B6C5}" dt="2022-12-21T00:12:35.620" v="825"/>
          <ac:spMkLst>
            <pc:docMk/>
            <pc:sldMk cId="1801982047" sldId="311"/>
            <ac:spMk id="3" creationId="{561144D6-0693-8639-6969-9057AD70E6A6}"/>
          </ac:spMkLst>
        </pc:spChg>
      </pc:sldChg>
      <pc:sldChg chg="modSp new del mod">
        <pc:chgData name="Tiago Daniel Carvalho Oliveira" userId="7d314868-b8e9-4d78-894c-f8c4adbe92f4" providerId="ADAL" clId="{A344CCF9-97E0-4EF9-BE89-B2023222B6C5}" dt="2022-12-21T00:12:48.963" v="830" actId="680"/>
        <pc:sldMkLst>
          <pc:docMk/>
          <pc:sldMk cId="2241448550" sldId="311"/>
        </pc:sldMkLst>
        <pc:spChg chg="mod">
          <ac:chgData name="Tiago Daniel Carvalho Oliveira" userId="7d314868-b8e9-4d78-894c-f8c4adbe92f4" providerId="ADAL" clId="{A344CCF9-97E0-4EF9-BE89-B2023222B6C5}" dt="2022-12-21T00:12:48.831" v="829"/>
          <ac:spMkLst>
            <pc:docMk/>
            <pc:sldMk cId="2241448550" sldId="311"/>
            <ac:spMk id="3" creationId="{ADFC21B2-C59B-D5C4-80CC-65C9F9221E2C}"/>
          </ac:spMkLst>
        </pc:spChg>
      </pc:sldChg>
    </pc:docChg>
  </pc:docChgLst>
  <pc:docChgLst>
    <pc:chgData name="Tiago Daniel Carvalho Oliveira" userId="S::1211128@isep.ipp.pt::7d314868-b8e9-4d78-894c-f8c4adbe92f4" providerId="AD" clId="Web-{72EF4042-840C-4FCF-892B-CC78F032B45F}"/>
    <pc:docChg chg="modSld">
      <pc:chgData name="Tiago Daniel Carvalho Oliveira" userId="S::1211128@isep.ipp.pt::7d314868-b8e9-4d78-894c-f8c4adbe92f4" providerId="AD" clId="Web-{72EF4042-840C-4FCF-892B-CC78F032B45F}" dt="2022-12-21T22:56:32.900" v="4"/>
      <pc:docMkLst>
        <pc:docMk/>
      </pc:docMkLst>
      <pc:sldChg chg="addSp delSp modSp">
        <pc:chgData name="Tiago Daniel Carvalho Oliveira" userId="S::1211128@isep.ipp.pt::7d314868-b8e9-4d78-894c-f8c4adbe92f4" providerId="AD" clId="Web-{72EF4042-840C-4FCF-892B-CC78F032B45F}" dt="2022-12-21T22:56:32.900" v="4"/>
        <pc:sldMkLst>
          <pc:docMk/>
          <pc:sldMk cId="1781191096" sldId="311"/>
        </pc:sldMkLst>
        <pc:spChg chg="del mod">
          <ac:chgData name="Tiago Daniel Carvalho Oliveira" userId="S::1211128@isep.ipp.pt::7d314868-b8e9-4d78-894c-f8c4adbe92f4" providerId="AD" clId="Web-{72EF4042-840C-4FCF-892B-CC78F032B45F}" dt="2022-12-21T22:56:32.900" v="4"/>
          <ac:spMkLst>
            <pc:docMk/>
            <pc:sldMk cId="1781191096" sldId="311"/>
            <ac:spMk id="3" creationId="{9E8DE803-A713-6015-822E-AA7E3C64ACBC}"/>
          </ac:spMkLst>
        </pc:spChg>
        <pc:spChg chg="add mod">
          <ac:chgData name="Tiago Daniel Carvalho Oliveira" userId="S::1211128@isep.ipp.pt::7d314868-b8e9-4d78-894c-f8c4adbe92f4" providerId="AD" clId="Web-{72EF4042-840C-4FCF-892B-CC78F032B45F}" dt="2022-12-21T22:56:32.900" v="4"/>
          <ac:spMkLst>
            <pc:docMk/>
            <pc:sldMk cId="1781191096" sldId="311"/>
            <ac:spMk id="5" creationId="{9808CDBB-8E86-363F-42F9-6B289EB1DCBD}"/>
          </ac:spMkLst>
        </pc:spChg>
      </pc:sldChg>
    </pc:docChg>
  </pc:docChgLst>
  <pc:docChgLst>
    <pc:chgData name="Pedro Emanuel Sousa Pereira" userId="S::1211131@isep.ipp.pt::87395ce9-436c-4290-a20d-2eaa90dcf9dc" providerId="AD" clId="Web-{7FB69421-6F42-48C0-838B-39C95B8EDFE7}"/>
    <pc:docChg chg="addSld delSld modSld sldOrd">
      <pc:chgData name="Pedro Emanuel Sousa Pereira" userId="S::1211131@isep.ipp.pt::87395ce9-436c-4290-a20d-2eaa90dcf9dc" providerId="AD" clId="Web-{7FB69421-6F42-48C0-838B-39C95B8EDFE7}" dt="2022-12-10T15:30:54.367" v="630" actId="1076"/>
      <pc:docMkLst>
        <pc:docMk/>
      </pc:docMkLst>
      <pc:sldChg chg="addSp modSp new del">
        <pc:chgData name="Pedro Emanuel Sousa Pereira" userId="S::1211131@isep.ipp.pt::87395ce9-436c-4290-a20d-2eaa90dcf9dc" providerId="AD" clId="Web-{7FB69421-6F42-48C0-838B-39C95B8EDFE7}" dt="2022-12-10T14:27:31.528" v="182"/>
        <pc:sldMkLst>
          <pc:docMk/>
          <pc:sldMk cId="2390934438" sldId="256"/>
        </pc:sldMkLst>
        <pc:spChg chg="mod">
          <ac:chgData name="Pedro Emanuel Sousa Pereira" userId="S::1211131@isep.ipp.pt::87395ce9-436c-4290-a20d-2eaa90dcf9dc" providerId="AD" clId="Web-{7FB69421-6F42-48C0-838B-39C95B8EDFE7}" dt="2022-12-10T14:17:23.990" v="31" actId="20577"/>
          <ac:spMkLst>
            <pc:docMk/>
            <pc:sldMk cId="2390934438" sldId="256"/>
            <ac:spMk id="2" creationId="{01B6F7F0-0283-BB18-E9C3-FA650CAF73EF}"/>
          </ac:spMkLst>
        </pc:spChg>
        <pc:spChg chg="mod">
          <ac:chgData name="Pedro Emanuel Sousa Pereira" userId="S::1211131@isep.ipp.pt::87395ce9-436c-4290-a20d-2eaa90dcf9dc" providerId="AD" clId="Web-{7FB69421-6F42-48C0-838B-39C95B8EDFE7}" dt="2022-12-10T14:20:31.950" v="133" actId="20577"/>
          <ac:spMkLst>
            <pc:docMk/>
            <pc:sldMk cId="2390934438" sldId="256"/>
            <ac:spMk id="3" creationId="{68E8796B-8A57-B454-C1F2-6BD7156DBA87}"/>
          </ac:spMkLst>
        </pc:spChg>
        <pc:spChg chg="add mod">
          <ac:chgData name="Pedro Emanuel Sousa Pereira" userId="S::1211131@isep.ipp.pt::87395ce9-436c-4290-a20d-2eaa90dcf9dc" providerId="AD" clId="Web-{7FB69421-6F42-48C0-838B-39C95B8EDFE7}" dt="2022-12-10T14:20:26.622" v="132" actId="1076"/>
          <ac:spMkLst>
            <pc:docMk/>
            <pc:sldMk cId="2390934438" sldId="256"/>
            <ac:spMk id="5" creationId="{6AB71D61-5D80-6ECF-3EB0-ED6CE00848C1}"/>
          </ac:spMkLst>
        </pc:spChg>
        <pc:spChg chg="add mod">
          <ac:chgData name="Pedro Emanuel Sousa Pereira" userId="S::1211131@isep.ipp.pt::87395ce9-436c-4290-a20d-2eaa90dcf9dc" providerId="AD" clId="Web-{7FB69421-6F42-48C0-838B-39C95B8EDFE7}" dt="2022-12-10T14:19:04.228" v="70" actId="1076"/>
          <ac:spMkLst>
            <pc:docMk/>
            <pc:sldMk cId="2390934438" sldId="256"/>
            <ac:spMk id="7" creationId="{1BB645F6-3F60-25B7-7D21-3BDCC54CB1A8}"/>
          </ac:spMkLst>
        </pc:spChg>
      </pc:sldChg>
      <pc:sldChg chg="new del">
        <pc:chgData name="Pedro Emanuel Sousa Pereira" userId="S::1211131@isep.ipp.pt::87395ce9-436c-4290-a20d-2eaa90dcf9dc" providerId="AD" clId="Web-{7FB69421-6F42-48C0-838B-39C95B8EDFE7}" dt="2022-12-10T14:27:33.387" v="183"/>
        <pc:sldMkLst>
          <pc:docMk/>
          <pc:sldMk cId="3565944752" sldId="257"/>
        </pc:sldMkLst>
      </pc:sldChg>
      <pc:sldChg chg="addSp delSp modSp new mod ord setBg addAnim delAnim setClrOvrMap">
        <pc:chgData name="Pedro Emanuel Sousa Pereira" userId="S::1211131@isep.ipp.pt::87395ce9-436c-4290-a20d-2eaa90dcf9dc" providerId="AD" clId="Web-{7FB69421-6F42-48C0-838B-39C95B8EDFE7}" dt="2022-12-10T14:28:29.467" v="201" actId="1076"/>
        <pc:sldMkLst>
          <pc:docMk/>
          <pc:sldMk cId="681927893" sldId="258"/>
        </pc:sldMkLst>
        <pc:spChg chg="mod">
          <ac:chgData name="Pedro Emanuel Sousa Pereira" userId="S::1211131@isep.ipp.pt::87395ce9-436c-4290-a20d-2eaa90dcf9dc" providerId="AD" clId="Web-{7FB69421-6F42-48C0-838B-39C95B8EDFE7}" dt="2022-12-10T14:28:19.420" v="196" actId="1076"/>
          <ac:spMkLst>
            <pc:docMk/>
            <pc:sldMk cId="681927893" sldId="258"/>
            <ac:spMk id="2" creationId="{80D04037-183E-EAEC-C9C3-900A7BEBCAC2}"/>
          </ac:spMkLst>
        </pc:spChg>
        <pc:spChg chg="mod">
          <ac:chgData name="Pedro Emanuel Sousa Pereira" userId="S::1211131@isep.ipp.pt::87395ce9-436c-4290-a20d-2eaa90dcf9dc" providerId="AD" clId="Web-{7FB69421-6F42-48C0-838B-39C95B8EDFE7}" dt="2022-12-10T14:28:09.123" v="192" actId="1076"/>
          <ac:spMkLst>
            <pc:docMk/>
            <pc:sldMk cId="681927893" sldId="258"/>
            <ac:spMk id="3" creationId="{3391C825-70EA-969C-C597-D2C6EDCA6AF0}"/>
          </ac:spMkLst>
        </pc:spChg>
        <pc:spChg chg="add del mod">
          <ac:chgData name="Pedro Emanuel Sousa Pereira" userId="S::1211131@isep.ipp.pt::87395ce9-436c-4290-a20d-2eaa90dcf9dc" providerId="AD" clId="Web-{7FB69421-6F42-48C0-838B-39C95B8EDFE7}" dt="2022-12-10T14:23:05.893" v="156"/>
          <ac:spMkLst>
            <pc:docMk/>
            <pc:sldMk cId="681927893" sldId="258"/>
            <ac:spMk id="5" creationId="{0B771B32-F5AE-7953-370A-C01FCFA23330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4:22:58.299" v="155"/>
          <ac:spMkLst>
            <pc:docMk/>
            <pc:sldMk cId="681927893" sldId="258"/>
            <ac:spMk id="8" creationId="{FFD48BC7-DC40-47DE-87EE-9F4B6ECB9ABB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4:22:58.299" v="155"/>
          <ac:spMkLst>
            <pc:docMk/>
            <pc:sldMk cId="681927893" sldId="258"/>
            <ac:spMk id="10" creationId="{E502BBC7-2C76-46F3-BC24-5985BC13DB88}"/>
          </ac:spMkLst>
        </pc:spChg>
        <pc:spChg chg="add mod">
          <ac:chgData name="Pedro Emanuel Sousa Pereira" userId="S::1211131@isep.ipp.pt::87395ce9-436c-4290-a20d-2eaa90dcf9dc" providerId="AD" clId="Web-{7FB69421-6F42-48C0-838B-39C95B8EDFE7}" dt="2022-12-10T14:28:29.467" v="201" actId="1076"/>
          <ac:spMkLst>
            <pc:docMk/>
            <pc:sldMk cId="681927893" sldId="258"/>
            <ac:spMk id="11" creationId="{314ADEAD-0D4A-46F9-5308-C2B3CCCE567A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4:22:58.299" v="155"/>
          <ac:spMkLst>
            <pc:docMk/>
            <pc:sldMk cId="681927893" sldId="258"/>
            <ac:spMk id="12" creationId="{C7F28D52-2A5F-4D23-81AE-7CB8B591C7AF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4:22:58.299" v="155"/>
          <ac:spMkLst>
            <pc:docMk/>
            <pc:sldMk cId="681927893" sldId="258"/>
            <ac:spMk id="14" creationId="{3629484E-3792-4B3D-89AD-7C8A1ED0E0D4}"/>
          </ac:spMkLst>
        </pc:spChg>
        <pc:spChg chg="add mod">
          <ac:chgData name="Pedro Emanuel Sousa Pereira" userId="S::1211131@isep.ipp.pt::87395ce9-436c-4290-a20d-2eaa90dcf9dc" providerId="AD" clId="Web-{7FB69421-6F42-48C0-838B-39C95B8EDFE7}" dt="2022-12-10T14:28:12.091" v="193" actId="1076"/>
          <ac:spMkLst>
            <pc:docMk/>
            <pc:sldMk cId="681927893" sldId="258"/>
            <ac:spMk id="15" creationId="{9D3D0901-CCAC-2407-09FA-889ED2CE5CEB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4:26:08.462" v="162"/>
          <ac:spMkLst>
            <pc:docMk/>
            <pc:sldMk cId="681927893" sldId="258"/>
            <ac:spMk id="19" creationId="{07322A9E-F1EC-405E-8971-BA906EFFCCB8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4:26:08.462" v="162"/>
          <ac:spMkLst>
            <pc:docMk/>
            <pc:sldMk cId="681927893" sldId="258"/>
            <ac:spMk id="21" creationId="{A5704422-1118-4FD1-95AD-29A064EB80D9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4:26:08.462" v="162"/>
          <ac:spMkLst>
            <pc:docMk/>
            <pc:sldMk cId="681927893" sldId="258"/>
            <ac:spMk id="23" creationId="{A88B2AAA-B805-498E-A9E6-98B885855498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4:26:08.462" v="162"/>
          <ac:spMkLst>
            <pc:docMk/>
            <pc:sldMk cId="681927893" sldId="258"/>
            <ac:spMk id="25" creationId="{9B8051E0-19D7-43E1-BFD9-E6DBFEB3A3F1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4:26:08.462" v="162"/>
          <ac:spMkLst>
            <pc:docMk/>
            <pc:sldMk cId="681927893" sldId="258"/>
            <ac:spMk id="27" creationId="{4EDB2B02-86A2-46F5-A4BE-B7D9B10411D6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4:26:08.462" v="162"/>
          <ac:spMkLst>
            <pc:docMk/>
            <pc:sldMk cId="681927893" sldId="258"/>
            <ac:spMk id="29" creationId="{43954639-FB5D-41F4-9560-6F6DFE778425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4:26:08.462" v="162"/>
          <ac:spMkLst>
            <pc:docMk/>
            <pc:sldMk cId="681927893" sldId="258"/>
            <ac:spMk id="31" creationId="{E898931C-0323-41FA-A036-20F818B1FF81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4:26:08.462" v="162"/>
          <ac:spMkLst>
            <pc:docMk/>
            <pc:sldMk cId="681927893" sldId="258"/>
            <ac:spMk id="33" creationId="{89AFE9DD-0792-4B98-B4EB-97ACA17E6AA8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4:26:08.462" v="162"/>
          <ac:spMkLst>
            <pc:docMk/>
            <pc:sldMk cId="681927893" sldId="258"/>
            <ac:spMk id="35" creationId="{3981F5C4-9AE1-404E-AF44-A4E6DB374F9D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4:26:08.462" v="162"/>
          <ac:spMkLst>
            <pc:docMk/>
            <pc:sldMk cId="681927893" sldId="258"/>
            <ac:spMk id="37" creationId="{763C1781-8726-4FAC-8C45-FF40376BE409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4:26:08.462" v="162"/>
          <ac:spMkLst>
            <pc:docMk/>
            <pc:sldMk cId="681927893" sldId="258"/>
            <ac:spMk id="39" creationId="{301491B5-56C7-43DC-A3D9-861EECCA056A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4:26:08.462" v="162"/>
          <ac:spMkLst>
            <pc:docMk/>
            <pc:sldMk cId="681927893" sldId="258"/>
            <ac:spMk id="41" creationId="{237E2353-22DF-46E0-A200-FB30F8F394E2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4:26:08.462" v="162"/>
          <ac:spMkLst>
            <pc:docMk/>
            <pc:sldMk cId="681927893" sldId="258"/>
            <ac:spMk id="43" creationId="{DD6138DB-057B-45F7-A5F4-E7BFDA20D02C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4:26:08.462" v="162"/>
          <ac:spMkLst>
            <pc:docMk/>
            <pc:sldMk cId="681927893" sldId="258"/>
            <ac:spMk id="45" creationId="{79A54AB1-B64F-4843-BFAB-81CB74E66B65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4:26:08.462" v="161"/>
          <ac:spMkLst>
            <pc:docMk/>
            <pc:sldMk cId="681927893" sldId="258"/>
            <ac:spMk id="50" creationId="{E49CC64F-7275-4E33-961B-0C5CDC439875}"/>
          </ac:spMkLst>
        </pc:spChg>
        <pc:spChg chg="add">
          <ac:chgData name="Pedro Emanuel Sousa Pereira" userId="S::1211131@isep.ipp.pt::87395ce9-436c-4290-a20d-2eaa90dcf9dc" providerId="AD" clId="Web-{7FB69421-6F42-48C0-838B-39C95B8EDFE7}" dt="2022-12-10T14:26:08.462" v="162"/>
          <ac:spMkLst>
            <pc:docMk/>
            <pc:sldMk cId="681927893" sldId="258"/>
            <ac:spMk id="52" creationId="{1DB7C82F-AB7E-4F0C-B829-FA1B9C415180}"/>
          </ac:spMkLst>
        </pc:spChg>
        <pc:picChg chg="add del mod">
          <ac:chgData name="Pedro Emanuel Sousa Pereira" userId="S::1211131@isep.ipp.pt::87395ce9-436c-4290-a20d-2eaa90dcf9dc" providerId="AD" clId="Web-{7FB69421-6F42-48C0-838B-39C95B8EDFE7}" dt="2022-12-10T14:23:05.893" v="156"/>
          <ac:picMkLst>
            <pc:docMk/>
            <pc:sldMk cId="681927893" sldId="258"/>
            <ac:picMk id="4" creationId="{F8105941-E060-FBAE-C7F1-CAB6A1B57C4E}"/>
          </ac:picMkLst>
        </pc:picChg>
        <pc:picChg chg="add mod">
          <ac:chgData name="Pedro Emanuel Sousa Pereira" userId="S::1211131@isep.ipp.pt::87395ce9-436c-4290-a20d-2eaa90dcf9dc" providerId="AD" clId="Web-{7FB69421-6F42-48C0-838B-39C95B8EDFE7}" dt="2022-12-10T14:26:08.462" v="162"/>
          <ac:picMkLst>
            <pc:docMk/>
            <pc:sldMk cId="681927893" sldId="258"/>
            <ac:picMk id="7" creationId="{6F001435-CAB3-0560-EFC0-BCEA85B2ECEE}"/>
          </ac:picMkLst>
        </pc:picChg>
      </pc:sldChg>
      <pc:sldChg chg="addSp modSp new mod setBg setClrOvrMap">
        <pc:chgData name="Pedro Emanuel Sousa Pereira" userId="S::1211131@isep.ipp.pt::87395ce9-436c-4290-a20d-2eaa90dcf9dc" providerId="AD" clId="Web-{7FB69421-6F42-48C0-838B-39C95B8EDFE7}" dt="2022-12-10T15:17:53.512" v="453" actId="20577"/>
        <pc:sldMkLst>
          <pc:docMk/>
          <pc:sldMk cId="3406161571" sldId="259"/>
        </pc:sldMkLst>
        <pc:spChg chg="mod">
          <ac:chgData name="Pedro Emanuel Sousa Pereira" userId="S::1211131@isep.ipp.pt::87395ce9-436c-4290-a20d-2eaa90dcf9dc" providerId="AD" clId="Web-{7FB69421-6F42-48C0-838B-39C95B8EDFE7}" dt="2022-12-10T15:17:42.824" v="451"/>
          <ac:spMkLst>
            <pc:docMk/>
            <pc:sldMk cId="3406161571" sldId="259"/>
            <ac:spMk id="2" creationId="{507449AD-4EA9-3F5C-051F-D4B9FA1062F8}"/>
          </ac:spMkLst>
        </pc:spChg>
        <pc:spChg chg="mod">
          <ac:chgData name="Pedro Emanuel Sousa Pereira" userId="S::1211131@isep.ipp.pt::87395ce9-436c-4290-a20d-2eaa90dcf9dc" providerId="AD" clId="Web-{7FB69421-6F42-48C0-838B-39C95B8EDFE7}" dt="2022-12-10T15:17:53.512" v="453" actId="20577"/>
          <ac:spMkLst>
            <pc:docMk/>
            <pc:sldMk cId="3406161571" sldId="259"/>
            <ac:spMk id="3" creationId="{4AFCE76D-D03F-D4A5-E7B8-E54A5DE1B734}"/>
          </ac:spMkLst>
        </pc:spChg>
        <pc:spChg chg="add">
          <ac:chgData name="Pedro Emanuel Sousa Pereira" userId="S::1211131@isep.ipp.pt::87395ce9-436c-4290-a20d-2eaa90dcf9dc" providerId="AD" clId="Web-{7FB69421-6F42-48C0-838B-39C95B8EDFE7}" dt="2022-12-10T15:17:42.824" v="451"/>
          <ac:spMkLst>
            <pc:docMk/>
            <pc:sldMk cId="3406161571" sldId="259"/>
            <ac:spMk id="8" creationId="{DFF2AC85-FAA0-4844-813F-83C04D7382E2}"/>
          </ac:spMkLst>
        </pc:spChg>
        <pc:spChg chg="add">
          <ac:chgData name="Pedro Emanuel Sousa Pereira" userId="S::1211131@isep.ipp.pt::87395ce9-436c-4290-a20d-2eaa90dcf9dc" providerId="AD" clId="Web-{7FB69421-6F42-48C0-838B-39C95B8EDFE7}" dt="2022-12-10T15:17:42.824" v="451"/>
          <ac:spMkLst>
            <pc:docMk/>
            <pc:sldMk cId="3406161571" sldId="259"/>
            <ac:spMk id="10" creationId="{89CC0F1E-BAA2-47B1-8F83-7ECB9FD9E009}"/>
          </ac:spMkLst>
        </pc:spChg>
      </pc:sldChg>
      <pc:sldChg chg="addSp delSp modSp new mod setBg setClrOvrMap">
        <pc:chgData name="Pedro Emanuel Sousa Pereira" userId="S::1211131@isep.ipp.pt::87395ce9-436c-4290-a20d-2eaa90dcf9dc" providerId="AD" clId="Web-{7FB69421-6F42-48C0-838B-39C95B8EDFE7}" dt="2022-12-10T15:21:34.426" v="473"/>
        <pc:sldMkLst>
          <pc:docMk/>
          <pc:sldMk cId="88344914" sldId="260"/>
        </pc:sldMkLst>
        <pc:spChg chg="mod">
          <ac:chgData name="Pedro Emanuel Sousa Pereira" userId="S::1211131@isep.ipp.pt::87395ce9-436c-4290-a20d-2eaa90dcf9dc" providerId="AD" clId="Web-{7FB69421-6F42-48C0-838B-39C95B8EDFE7}" dt="2022-12-10T15:21:34.426" v="473"/>
          <ac:spMkLst>
            <pc:docMk/>
            <pc:sldMk cId="88344914" sldId="260"/>
            <ac:spMk id="2" creationId="{321E74E1-FFE3-6EAE-33D3-29191B1F6C09}"/>
          </ac:spMkLst>
        </pc:spChg>
        <pc:spChg chg="mod">
          <ac:chgData name="Pedro Emanuel Sousa Pereira" userId="S::1211131@isep.ipp.pt::87395ce9-436c-4290-a20d-2eaa90dcf9dc" providerId="AD" clId="Web-{7FB69421-6F42-48C0-838B-39C95B8EDFE7}" dt="2022-12-10T15:21:34.426" v="473"/>
          <ac:spMkLst>
            <pc:docMk/>
            <pc:sldMk cId="88344914" sldId="260"/>
            <ac:spMk id="3" creationId="{38E10914-B6BE-36E5-D201-4740311903EC}"/>
          </ac:spMkLst>
        </pc:spChg>
        <pc:spChg chg="add del mod">
          <ac:chgData name="Pedro Emanuel Sousa Pereira" userId="S::1211131@isep.ipp.pt::87395ce9-436c-4290-a20d-2eaa90dcf9dc" providerId="AD" clId="Web-{7FB69421-6F42-48C0-838B-39C95B8EDFE7}" dt="2022-12-10T15:19:16.062" v="467"/>
          <ac:spMkLst>
            <pc:docMk/>
            <pc:sldMk cId="88344914" sldId="260"/>
            <ac:spMk id="4" creationId="{9BE343C3-9A70-24A8-6793-B9475E702DF2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5:18:22.341" v="455"/>
          <ac:spMkLst>
            <pc:docMk/>
            <pc:sldMk cId="88344914" sldId="260"/>
            <ac:spMk id="9" creationId="{5FDF4720-5445-47BE-89FE-E40D1AE6F619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5:18:22.341" v="455"/>
          <ac:spMkLst>
            <pc:docMk/>
            <pc:sldMk cId="88344914" sldId="260"/>
            <ac:spMk id="11" creationId="{AC8710B4-A815-4082-9E4F-F13A0007090C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5:18:25.576" v="457"/>
          <ac:spMkLst>
            <pc:docMk/>
            <pc:sldMk cId="88344914" sldId="260"/>
            <ac:spMk id="13" creationId="{2C61293E-6EBE-43EF-A52C-9BEBFD7679D4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5:18:25.576" v="457"/>
          <ac:spMkLst>
            <pc:docMk/>
            <pc:sldMk cId="88344914" sldId="260"/>
            <ac:spMk id="15" creationId="{21540236-BFD5-4A9D-8840-4703E7F76825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5:18:28.123" v="459"/>
          <ac:spMkLst>
            <pc:docMk/>
            <pc:sldMk cId="88344914" sldId="260"/>
            <ac:spMk id="18" creationId="{5FDF4720-5445-47BE-89FE-E40D1AE6F619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5:18:28.123" v="459"/>
          <ac:spMkLst>
            <pc:docMk/>
            <pc:sldMk cId="88344914" sldId="260"/>
            <ac:spMk id="19" creationId="{AC8710B4-A815-4082-9E4F-F13A0007090C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5:21:25.441" v="469"/>
          <ac:spMkLst>
            <pc:docMk/>
            <pc:sldMk cId="88344914" sldId="260"/>
            <ac:spMk id="21" creationId="{2C61293E-6EBE-43EF-A52C-9BEBFD7679D4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5:21:25.441" v="469"/>
          <ac:spMkLst>
            <pc:docMk/>
            <pc:sldMk cId="88344914" sldId="260"/>
            <ac:spMk id="23" creationId="{21540236-BFD5-4A9D-8840-4703E7F76825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5:21:34.426" v="473"/>
          <ac:spMkLst>
            <pc:docMk/>
            <pc:sldMk cId="88344914" sldId="260"/>
            <ac:spMk id="28" creationId="{D009D6D5-DAC2-4A8B-A17A-E206B9012D09}"/>
          </ac:spMkLst>
        </pc:spChg>
        <pc:spChg chg="add">
          <ac:chgData name="Pedro Emanuel Sousa Pereira" userId="S::1211131@isep.ipp.pt::87395ce9-436c-4290-a20d-2eaa90dcf9dc" providerId="AD" clId="Web-{7FB69421-6F42-48C0-838B-39C95B8EDFE7}" dt="2022-12-10T15:21:34.426" v="473"/>
          <ac:spMkLst>
            <pc:docMk/>
            <pc:sldMk cId="88344914" sldId="260"/>
            <ac:spMk id="33" creationId="{F13C74B1-5B17-4795-BED0-7140497B445A}"/>
          </ac:spMkLst>
        </pc:spChg>
        <pc:spChg chg="add">
          <ac:chgData name="Pedro Emanuel Sousa Pereira" userId="S::1211131@isep.ipp.pt::87395ce9-436c-4290-a20d-2eaa90dcf9dc" providerId="AD" clId="Web-{7FB69421-6F42-48C0-838B-39C95B8EDFE7}" dt="2022-12-10T15:21:34.426" v="473"/>
          <ac:spMkLst>
            <pc:docMk/>
            <pc:sldMk cId="88344914" sldId="260"/>
            <ac:spMk id="35" creationId="{D4974D33-8DC5-464E-8C6D-BE58F0669C17}"/>
          </ac:spMkLst>
        </pc:spChg>
        <pc:picChg chg="add del">
          <ac:chgData name="Pedro Emanuel Sousa Pereira" userId="S::1211131@isep.ipp.pt::87395ce9-436c-4290-a20d-2eaa90dcf9dc" providerId="AD" clId="Web-{7FB69421-6F42-48C0-838B-39C95B8EDFE7}" dt="2022-12-10T15:18:22.341" v="455"/>
          <ac:picMkLst>
            <pc:docMk/>
            <pc:sldMk cId="88344914" sldId="260"/>
            <ac:picMk id="5" creationId="{6D67D415-3CF1-7037-7BC4-14FC8EB6298C}"/>
          </ac:picMkLst>
        </pc:picChg>
        <pc:picChg chg="add mod">
          <ac:chgData name="Pedro Emanuel Sousa Pereira" userId="S::1211131@isep.ipp.pt::87395ce9-436c-4290-a20d-2eaa90dcf9dc" providerId="AD" clId="Web-{7FB69421-6F42-48C0-838B-39C95B8EDFE7}" dt="2022-12-10T15:21:34.426" v="473"/>
          <ac:picMkLst>
            <pc:docMk/>
            <pc:sldMk cId="88344914" sldId="260"/>
            <ac:picMk id="7" creationId="{196985CD-4D02-BB60-E11E-1B0AF53F6AF2}"/>
          </ac:picMkLst>
        </pc:picChg>
        <pc:picChg chg="add del">
          <ac:chgData name="Pedro Emanuel Sousa Pereira" userId="S::1211131@isep.ipp.pt::87395ce9-436c-4290-a20d-2eaa90dcf9dc" providerId="AD" clId="Web-{7FB69421-6F42-48C0-838B-39C95B8EDFE7}" dt="2022-12-10T15:18:25.576" v="457"/>
          <ac:picMkLst>
            <pc:docMk/>
            <pc:sldMk cId="88344914" sldId="260"/>
            <ac:picMk id="14" creationId="{D5AF193C-07E0-CEAF-A560-CC93F5A813A9}"/>
          </ac:picMkLst>
        </pc:picChg>
        <pc:picChg chg="add del">
          <ac:chgData name="Pedro Emanuel Sousa Pereira" userId="S::1211131@isep.ipp.pt::87395ce9-436c-4290-a20d-2eaa90dcf9dc" providerId="AD" clId="Web-{7FB69421-6F42-48C0-838B-39C95B8EDFE7}" dt="2022-12-10T15:18:28.123" v="459"/>
          <ac:picMkLst>
            <pc:docMk/>
            <pc:sldMk cId="88344914" sldId="260"/>
            <ac:picMk id="17" creationId="{6D67D415-3CF1-7037-7BC4-14FC8EB6298C}"/>
          </ac:picMkLst>
        </pc:picChg>
        <pc:picChg chg="add del mod">
          <ac:chgData name="Pedro Emanuel Sousa Pereira" userId="S::1211131@isep.ipp.pt::87395ce9-436c-4290-a20d-2eaa90dcf9dc" providerId="AD" clId="Web-{7FB69421-6F42-48C0-838B-39C95B8EDFE7}" dt="2022-12-10T15:19:16.062" v="467"/>
          <ac:picMkLst>
            <pc:docMk/>
            <pc:sldMk cId="88344914" sldId="260"/>
            <ac:picMk id="22" creationId="{D5AF193C-07E0-CEAF-A560-CC93F5A813A9}"/>
          </ac:picMkLst>
        </pc:picChg>
      </pc:sldChg>
      <pc:sldChg chg="addSp delSp modSp new mod setBg">
        <pc:chgData name="Pedro Emanuel Sousa Pereira" userId="S::1211131@isep.ipp.pt::87395ce9-436c-4290-a20d-2eaa90dcf9dc" providerId="AD" clId="Web-{7FB69421-6F42-48C0-838B-39C95B8EDFE7}" dt="2022-12-10T15:28:02.689" v="543" actId="1076"/>
        <pc:sldMkLst>
          <pc:docMk/>
          <pc:sldMk cId="4280679416" sldId="261"/>
        </pc:sldMkLst>
        <pc:spChg chg="mod">
          <ac:chgData name="Pedro Emanuel Sousa Pereira" userId="S::1211131@isep.ipp.pt::87395ce9-436c-4290-a20d-2eaa90dcf9dc" providerId="AD" clId="Web-{7FB69421-6F42-48C0-838B-39C95B8EDFE7}" dt="2022-12-10T15:27:47.517" v="539"/>
          <ac:spMkLst>
            <pc:docMk/>
            <pc:sldMk cId="4280679416" sldId="261"/>
            <ac:spMk id="2" creationId="{546B4FDF-1704-70FA-EC7F-CC6BAE6D1594}"/>
          </ac:spMkLst>
        </pc:spChg>
        <pc:spChg chg="mod">
          <ac:chgData name="Pedro Emanuel Sousa Pereira" userId="S::1211131@isep.ipp.pt::87395ce9-436c-4290-a20d-2eaa90dcf9dc" providerId="AD" clId="Web-{7FB69421-6F42-48C0-838B-39C95B8EDFE7}" dt="2022-12-10T15:27:47.517" v="539"/>
          <ac:spMkLst>
            <pc:docMk/>
            <pc:sldMk cId="4280679416" sldId="261"/>
            <ac:spMk id="3" creationId="{0DBFAA1B-120E-8AD5-3F9D-3064114A9181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5:27:29.751" v="533"/>
          <ac:spMkLst>
            <pc:docMk/>
            <pc:sldMk cId="4280679416" sldId="261"/>
            <ac:spMk id="9" creationId="{23D09407-53BC-485E-B4CE-BC5E4FC4B25B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5:27:29.751" v="533"/>
          <ac:spMkLst>
            <pc:docMk/>
            <pc:sldMk cId="4280679416" sldId="261"/>
            <ac:spMk id="11" creationId="{921DB988-49FC-4608-B0A2-E2F3A4019041}"/>
          </ac:spMkLst>
        </pc:spChg>
        <pc:spChg chg="add del">
          <ac:chgData name="Pedro Emanuel Sousa Pereira" userId="S::1211131@isep.ipp.pt::87395ce9-436c-4290-a20d-2eaa90dcf9dc" providerId="AD" clId="Web-{7FB69421-6F42-48C0-838B-39C95B8EDFE7}" dt="2022-12-10T15:27:35.423" v="535"/>
          <ac:spMkLst>
            <pc:docMk/>
            <pc:sldMk cId="4280679416" sldId="261"/>
            <ac:spMk id="26" creationId="{7F57BEA8-497D-4AA8-8A18-BDCD696B25FE}"/>
          </ac:spMkLst>
        </pc:spChg>
        <pc:grpChg chg="add del">
          <ac:chgData name="Pedro Emanuel Sousa Pereira" userId="S::1211131@isep.ipp.pt::87395ce9-436c-4290-a20d-2eaa90dcf9dc" providerId="AD" clId="Web-{7FB69421-6F42-48C0-838B-39C95B8EDFE7}" dt="2022-12-10T15:27:29.751" v="533"/>
          <ac:grpSpMkLst>
            <pc:docMk/>
            <pc:sldMk cId="4280679416" sldId="261"/>
            <ac:grpSpMk id="13" creationId="{E9B930FD-8671-4C4C-ADCF-73AC1D0CD417}"/>
          </ac:grpSpMkLst>
        </pc:grpChg>
        <pc:grpChg chg="add del">
          <ac:chgData name="Pedro Emanuel Sousa Pereira" userId="S::1211131@isep.ipp.pt::87395ce9-436c-4290-a20d-2eaa90dcf9dc" providerId="AD" clId="Web-{7FB69421-6F42-48C0-838B-39C95B8EDFE7}" dt="2022-12-10T15:27:29.751" v="533"/>
          <ac:grpSpMkLst>
            <pc:docMk/>
            <pc:sldMk cId="4280679416" sldId="261"/>
            <ac:grpSpMk id="19" creationId="{383C2651-AE0C-4AE4-8725-E2F9414FE219}"/>
          </ac:grpSpMkLst>
        </pc:grpChg>
        <pc:picChg chg="add mod">
          <ac:chgData name="Pedro Emanuel Sousa Pereira" userId="S::1211131@isep.ipp.pt::87395ce9-436c-4290-a20d-2eaa90dcf9dc" providerId="AD" clId="Web-{7FB69421-6F42-48C0-838B-39C95B8EDFE7}" dt="2022-12-10T15:28:02.689" v="543" actId="1076"/>
          <ac:picMkLst>
            <pc:docMk/>
            <pc:sldMk cId="4280679416" sldId="261"/>
            <ac:picMk id="4" creationId="{D3096B14-69ED-FDC6-FA0A-0730908DC045}"/>
          </ac:picMkLst>
        </pc:picChg>
        <pc:cxnChg chg="add del">
          <ac:chgData name="Pedro Emanuel Sousa Pereira" userId="S::1211131@isep.ipp.pt::87395ce9-436c-4290-a20d-2eaa90dcf9dc" providerId="AD" clId="Web-{7FB69421-6F42-48C0-838B-39C95B8EDFE7}" dt="2022-12-10T15:27:35.423" v="535"/>
          <ac:cxnSpMkLst>
            <pc:docMk/>
            <pc:sldMk cId="4280679416" sldId="261"/>
            <ac:cxnSpMk id="15" creationId="{AD7193FB-6AE6-4B3B-8F89-56B55DD63B4D}"/>
          </ac:cxnSpMkLst>
        </pc:cxnChg>
        <pc:cxnChg chg="add del">
          <ac:chgData name="Pedro Emanuel Sousa Pereira" userId="S::1211131@isep.ipp.pt::87395ce9-436c-4290-a20d-2eaa90dcf9dc" providerId="AD" clId="Web-{7FB69421-6F42-48C0-838B-39C95B8EDFE7}" dt="2022-12-10T15:27:35.423" v="535"/>
          <ac:cxnSpMkLst>
            <pc:docMk/>
            <pc:sldMk cId="4280679416" sldId="261"/>
            <ac:cxnSpMk id="25" creationId="{D2E961F1-4A28-4A5F-BBD4-6E400E5E6C75}"/>
          </ac:cxnSpMkLst>
        </pc:cxnChg>
        <pc:cxnChg chg="add del">
          <ac:chgData name="Pedro Emanuel Sousa Pereira" userId="S::1211131@isep.ipp.pt::87395ce9-436c-4290-a20d-2eaa90dcf9dc" providerId="AD" clId="Web-{7FB69421-6F42-48C0-838B-39C95B8EDFE7}" dt="2022-12-10T15:27:35.423" v="535"/>
          <ac:cxnSpMkLst>
            <pc:docMk/>
            <pc:sldMk cId="4280679416" sldId="261"/>
            <ac:cxnSpMk id="27" creationId="{A82415D3-DDE5-4D63-8CB3-23A5EC581B27}"/>
          </ac:cxnSpMkLst>
        </pc:cxnChg>
      </pc:sldChg>
      <pc:sldChg chg="addSp modSp new">
        <pc:chgData name="Pedro Emanuel Sousa Pereira" userId="S::1211131@isep.ipp.pt::87395ce9-436c-4290-a20d-2eaa90dcf9dc" providerId="AD" clId="Web-{7FB69421-6F42-48C0-838B-39C95B8EDFE7}" dt="2022-12-10T15:30:54.367" v="630" actId="1076"/>
        <pc:sldMkLst>
          <pc:docMk/>
          <pc:sldMk cId="3363155976" sldId="262"/>
        </pc:sldMkLst>
        <pc:spChg chg="mod">
          <ac:chgData name="Pedro Emanuel Sousa Pereira" userId="S::1211131@isep.ipp.pt::87395ce9-436c-4290-a20d-2eaa90dcf9dc" providerId="AD" clId="Web-{7FB69421-6F42-48C0-838B-39C95B8EDFE7}" dt="2022-12-10T15:25:58.404" v="510" actId="20577"/>
          <ac:spMkLst>
            <pc:docMk/>
            <pc:sldMk cId="3363155976" sldId="262"/>
            <ac:spMk id="2" creationId="{ABE7A5EF-2B41-9E4D-FAB9-D71D8902FF2B}"/>
          </ac:spMkLst>
        </pc:spChg>
        <pc:spChg chg="mod">
          <ac:chgData name="Pedro Emanuel Sousa Pereira" userId="S::1211131@isep.ipp.pt::87395ce9-436c-4290-a20d-2eaa90dcf9dc" providerId="AD" clId="Web-{7FB69421-6F42-48C0-838B-39C95B8EDFE7}" dt="2022-12-10T15:25:00.387" v="487" actId="20577"/>
          <ac:spMkLst>
            <pc:docMk/>
            <pc:sldMk cId="3363155976" sldId="262"/>
            <ac:spMk id="3" creationId="{EA7273EF-1187-96E1-4453-764BBA9E9F00}"/>
          </ac:spMkLst>
        </pc:spChg>
        <pc:graphicFrameChg chg="add mod modGraphic">
          <ac:chgData name="Pedro Emanuel Sousa Pereira" userId="S::1211131@isep.ipp.pt::87395ce9-436c-4290-a20d-2eaa90dcf9dc" providerId="AD" clId="Web-{7FB69421-6F42-48C0-838B-39C95B8EDFE7}" dt="2022-12-10T15:30:54.367" v="630" actId="1076"/>
          <ac:graphicFrameMkLst>
            <pc:docMk/>
            <pc:sldMk cId="3363155976" sldId="262"/>
            <ac:graphicFrameMk id="4" creationId="{0CC66910-6FF3-7F3B-886E-4C4468382D00}"/>
          </ac:graphicFrameMkLst>
        </pc:graphicFrameChg>
      </pc:sldChg>
      <pc:sldChg chg="modSp new">
        <pc:chgData name="Pedro Emanuel Sousa Pereira" userId="S::1211131@isep.ipp.pt::87395ce9-436c-4290-a20d-2eaa90dcf9dc" providerId="AD" clId="Web-{7FB69421-6F42-48C0-838B-39C95B8EDFE7}" dt="2022-12-10T15:26:06.326" v="515" actId="20577"/>
        <pc:sldMkLst>
          <pc:docMk/>
          <pc:sldMk cId="1062162073" sldId="263"/>
        </pc:sldMkLst>
        <pc:spChg chg="mod">
          <ac:chgData name="Pedro Emanuel Sousa Pereira" userId="S::1211131@isep.ipp.pt::87395ce9-436c-4290-a20d-2eaa90dcf9dc" providerId="AD" clId="Web-{7FB69421-6F42-48C0-838B-39C95B8EDFE7}" dt="2022-12-10T15:26:06.326" v="515" actId="20577"/>
          <ac:spMkLst>
            <pc:docMk/>
            <pc:sldMk cId="1062162073" sldId="263"/>
            <ac:spMk id="2" creationId="{F8D68B6E-9ABE-248D-EC60-AC3B81EA437B}"/>
          </ac:spMkLst>
        </pc:spChg>
      </pc:sldChg>
      <pc:sldChg chg="modSp new">
        <pc:chgData name="Pedro Emanuel Sousa Pereira" userId="S::1211131@isep.ipp.pt::87395ce9-436c-4290-a20d-2eaa90dcf9dc" providerId="AD" clId="Web-{7FB69421-6F42-48C0-838B-39C95B8EDFE7}" dt="2022-12-10T14:33:07.227" v="251" actId="20577"/>
        <pc:sldMkLst>
          <pc:docMk/>
          <pc:sldMk cId="2100759073" sldId="264"/>
        </pc:sldMkLst>
        <pc:spChg chg="mod">
          <ac:chgData name="Pedro Emanuel Sousa Pereira" userId="S::1211131@isep.ipp.pt::87395ce9-436c-4290-a20d-2eaa90dcf9dc" providerId="AD" clId="Web-{7FB69421-6F42-48C0-838B-39C95B8EDFE7}" dt="2022-12-10T14:33:07.227" v="251" actId="20577"/>
          <ac:spMkLst>
            <pc:docMk/>
            <pc:sldMk cId="2100759073" sldId="264"/>
            <ac:spMk id="2" creationId="{187DB6B8-1B34-3502-351C-25C4B0994C06}"/>
          </ac:spMkLst>
        </pc:spChg>
      </pc:sldChg>
      <pc:sldChg chg="modSp new">
        <pc:chgData name="Pedro Emanuel Sousa Pereira" userId="S::1211131@isep.ipp.pt::87395ce9-436c-4290-a20d-2eaa90dcf9dc" providerId="AD" clId="Web-{7FB69421-6F42-48C0-838B-39C95B8EDFE7}" dt="2022-12-10T14:33:11.540" v="259" actId="20577"/>
        <pc:sldMkLst>
          <pc:docMk/>
          <pc:sldMk cId="2497039236" sldId="265"/>
        </pc:sldMkLst>
        <pc:spChg chg="mod">
          <ac:chgData name="Pedro Emanuel Sousa Pereira" userId="S::1211131@isep.ipp.pt::87395ce9-436c-4290-a20d-2eaa90dcf9dc" providerId="AD" clId="Web-{7FB69421-6F42-48C0-838B-39C95B8EDFE7}" dt="2022-12-10T14:33:11.540" v="259" actId="20577"/>
          <ac:spMkLst>
            <pc:docMk/>
            <pc:sldMk cId="2497039236" sldId="265"/>
            <ac:spMk id="2" creationId="{942C6345-F151-C207-5090-8B1954630B1E}"/>
          </ac:spMkLst>
        </pc:spChg>
      </pc:sldChg>
      <pc:sldChg chg="modSp add replId">
        <pc:chgData name="Pedro Emanuel Sousa Pereira" userId="S::1211131@isep.ipp.pt::87395ce9-436c-4290-a20d-2eaa90dcf9dc" providerId="AD" clId="Web-{7FB69421-6F42-48C0-838B-39C95B8EDFE7}" dt="2022-12-10T15:26:01.310" v="512" actId="20577"/>
        <pc:sldMkLst>
          <pc:docMk/>
          <pc:sldMk cId="2173590232" sldId="266"/>
        </pc:sldMkLst>
        <pc:spChg chg="mod">
          <ac:chgData name="Pedro Emanuel Sousa Pereira" userId="S::1211131@isep.ipp.pt::87395ce9-436c-4290-a20d-2eaa90dcf9dc" providerId="AD" clId="Web-{7FB69421-6F42-48C0-838B-39C95B8EDFE7}" dt="2022-12-10T15:26:01.310" v="512" actId="20577"/>
          <ac:spMkLst>
            <pc:docMk/>
            <pc:sldMk cId="2173590232" sldId="266"/>
            <ac:spMk id="2" creationId="{ABE7A5EF-2B41-9E4D-FAB9-D71D8902FF2B}"/>
          </ac:spMkLst>
        </pc:spChg>
        <pc:spChg chg="mod">
          <ac:chgData name="Pedro Emanuel Sousa Pereira" userId="S::1211131@isep.ipp.pt::87395ce9-436c-4290-a20d-2eaa90dcf9dc" providerId="AD" clId="Web-{7FB69421-6F42-48C0-838B-39C95B8EDFE7}" dt="2022-12-10T15:25:28.575" v="495" actId="20577"/>
          <ac:spMkLst>
            <pc:docMk/>
            <pc:sldMk cId="2173590232" sldId="266"/>
            <ac:spMk id="3" creationId="{EA7273EF-1187-96E1-4453-764BBA9E9F00}"/>
          </ac:spMkLst>
        </pc:spChg>
      </pc:sldChg>
      <pc:sldChg chg="modSp add replId">
        <pc:chgData name="Pedro Emanuel Sousa Pereira" userId="S::1211131@isep.ipp.pt::87395ce9-436c-4290-a20d-2eaa90dcf9dc" providerId="AD" clId="Web-{7FB69421-6F42-48C0-838B-39C95B8EDFE7}" dt="2022-12-10T15:26:04.076" v="513" actId="20577"/>
        <pc:sldMkLst>
          <pc:docMk/>
          <pc:sldMk cId="736965061" sldId="267"/>
        </pc:sldMkLst>
        <pc:spChg chg="mod">
          <ac:chgData name="Pedro Emanuel Sousa Pereira" userId="S::1211131@isep.ipp.pt::87395ce9-436c-4290-a20d-2eaa90dcf9dc" providerId="AD" clId="Web-{7FB69421-6F42-48C0-838B-39C95B8EDFE7}" dt="2022-12-10T15:26:04.076" v="513" actId="20577"/>
          <ac:spMkLst>
            <pc:docMk/>
            <pc:sldMk cId="736965061" sldId="267"/>
            <ac:spMk id="2" creationId="{ABE7A5EF-2B41-9E4D-FAB9-D71D8902FF2B}"/>
          </ac:spMkLst>
        </pc:spChg>
      </pc:sldChg>
      <pc:sldChg chg="modSp add replId">
        <pc:chgData name="Pedro Emanuel Sousa Pereira" userId="S::1211131@isep.ipp.pt::87395ce9-436c-4290-a20d-2eaa90dcf9dc" providerId="AD" clId="Web-{7FB69421-6F42-48C0-838B-39C95B8EDFE7}" dt="2022-12-10T15:26:09.154" v="517" actId="20577"/>
        <pc:sldMkLst>
          <pc:docMk/>
          <pc:sldMk cId="1441982029" sldId="268"/>
        </pc:sldMkLst>
        <pc:spChg chg="mod">
          <ac:chgData name="Pedro Emanuel Sousa Pereira" userId="S::1211131@isep.ipp.pt::87395ce9-436c-4290-a20d-2eaa90dcf9dc" providerId="AD" clId="Web-{7FB69421-6F42-48C0-838B-39C95B8EDFE7}" dt="2022-12-10T15:26:09.154" v="517" actId="20577"/>
          <ac:spMkLst>
            <pc:docMk/>
            <pc:sldMk cId="1441982029" sldId="268"/>
            <ac:spMk id="2" creationId="{F8D68B6E-9ABE-248D-EC60-AC3B81EA437B}"/>
          </ac:spMkLst>
        </pc:spChg>
      </pc:sldChg>
      <pc:sldChg chg="modSp add replId">
        <pc:chgData name="Pedro Emanuel Sousa Pereira" userId="S::1211131@isep.ipp.pt::87395ce9-436c-4290-a20d-2eaa90dcf9dc" providerId="AD" clId="Web-{7FB69421-6F42-48C0-838B-39C95B8EDFE7}" dt="2022-12-10T15:26:20.420" v="526" actId="20577"/>
        <pc:sldMkLst>
          <pc:docMk/>
          <pc:sldMk cId="1177648441" sldId="269"/>
        </pc:sldMkLst>
        <pc:spChg chg="mod">
          <ac:chgData name="Pedro Emanuel Sousa Pereira" userId="S::1211131@isep.ipp.pt::87395ce9-436c-4290-a20d-2eaa90dcf9dc" providerId="AD" clId="Web-{7FB69421-6F42-48C0-838B-39C95B8EDFE7}" dt="2022-12-10T15:26:20.420" v="526" actId="20577"/>
          <ac:spMkLst>
            <pc:docMk/>
            <pc:sldMk cId="1177648441" sldId="269"/>
            <ac:spMk id="2" creationId="{F8D68B6E-9ABE-248D-EC60-AC3B81EA437B}"/>
          </ac:spMkLst>
        </pc:spChg>
      </pc:sldChg>
      <pc:sldChg chg="modSp add replId">
        <pc:chgData name="Pedro Emanuel Sousa Pereira" userId="S::1211131@isep.ipp.pt::87395ce9-436c-4290-a20d-2eaa90dcf9dc" providerId="AD" clId="Web-{7FB69421-6F42-48C0-838B-39C95B8EDFE7}" dt="2022-12-10T15:26:13.842" v="520" actId="20577"/>
        <pc:sldMkLst>
          <pc:docMk/>
          <pc:sldMk cId="3116970980" sldId="270"/>
        </pc:sldMkLst>
        <pc:spChg chg="mod">
          <ac:chgData name="Pedro Emanuel Sousa Pereira" userId="S::1211131@isep.ipp.pt::87395ce9-436c-4290-a20d-2eaa90dcf9dc" providerId="AD" clId="Web-{7FB69421-6F42-48C0-838B-39C95B8EDFE7}" dt="2022-12-10T15:26:13.842" v="520" actId="20577"/>
          <ac:spMkLst>
            <pc:docMk/>
            <pc:sldMk cId="3116970980" sldId="270"/>
            <ac:spMk id="2" creationId="{F8D68B6E-9ABE-248D-EC60-AC3B81EA437B}"/>
          </ac:spMkLst>
        </pc:spChg>
      </pc:sldChg>
      <pc:sldChg chg="modSp add replId">
        <pc:chgData name="Pedro Emanuel Sousa Pereira" userId="S::1211131@isep.ipp.pt::87395ce9-436c-4290-a20d-2eaa90dcf9dc" providerId="AD" clId="Web-{7FB69421-6F42-48C0-838B-39C95B8EDFE7}" dt="2022-12-10T15:26:10.779" v="518" actId="20577"/>
        <pc:sldMkLst>
          <pc:docMk/>
          <pc:sldMk cId="2077661319" sldId="271"/>
        </pc:sldMkLst>
        <pc:spChg chg="mod">
          <ac:chgData name="Pedro Emanuel Sousa Pereira" userId="S::1211131@isep.ipp.pt::87395ce9-436c-4290-a20d-2eaa90dcf9dc" providerId="AD" clId="Web-{7FB69421-6F42-48C0-838B-39C95B8EDFE7}" dt="2022-12-10T15:26:10.779" v="518" actId="20577"/>
          <ac:spMkLst>
            <pc:docMk/>
            <pc:sldMk cId="2077661319" sldId="271"/>
            <ac:spMk id="2" creationId="{ABE7A5EF-2B41-9E4D-FAB9-D71D8902FF2B}"/>
          </ac:spMkLst>
        </pc:spChg>
      </pc:sldChg>
    </pc:docChg>
  </pc:docChgLst>
  <pc:docChgLst>
    <pc:chgData name="José Gouveia" userId="3a499546-b6ad-4087-916c-74adc8003ba2" providerId="ADAL" clId="{ABED50B4-6D42-4744-946A-4CF943D90CB4}"/>
    <pc:docChg chg="modSld">
      <pc:chgData name="José Gouveia" userId="3a499546-b6ad-4087-916c-74adc8003ba2" providerId="ADAL" clId="{ABED50B4-6D42-4744-946A-4CF943D90CB4}" dt="2022-12-20T23:42:49.959" v="0"/>
      <pc:docMkLst>
        <pc:docMk/>
      </pc:docMkLst>
      <pc:sldChg chg="modCm">
        <pc:chgData name="José Gouveia" userId="3a499546-b6ad-4087-916c-74adc8003ba2" providerId="ADAL" clId="{ABED50B4-6D42-4744-946A-4CF943D90CB4}" dt="2022-12-20T23:42:49.959" v="0"/>
        <pc:sldMkLst>
          <pc:docMk/>
          <pc:sldMk cId="1421851289" sldId="292"/>
        </pc:sldMkLst>
      </pc:sldChg>
    </pc:docChg>
  </pc:docChgLst>
  <pc:docChgLst>
    <pc:chgData name="Pedro Emanuel Sousa Pereira" userId="S::1211131@isep.ipp.pt::87395ce9-436c-4290-a20d-2eaa90dcf9dc" providerId="AD" clId="Web-{072258B6-FC5B-4E53-BD32-C9641A5D653E}"/>
    <pc:docChg chg="modSld">
      <pc:chgData name="Pedro Emanuel Sousa Pereira" userId="S::1211131@isep.ipp.pt::87395ce9-436c-4290-a20d-2eaa90dcf9dc" providerId="AD" clId="Web-{072258B6-FC5B-4E53-BD32-C9641A5D653E}" dt="2022-12-17T15:08:01.423" v="7" actId="1076"/>
      <pc:docMkLst>
        <pc:docMk/>
      </pc:docMkLst>
      <pc:sldChg chg="modSp">
        <pc:chgData name="Pedro Emanuel Sousa Pereira" userId="S::1211131@isep.ipp.pt::87395ce9-436c-4290-a20d-2eaa90dcf9dc" providerId="AD" clId="Web-{072258B6-FC5B-4E53-BD32-C9641A5D653E}" dt="2022-12-17T15:07:12.155" v="3" actId="1076"/>
        <pc:sldMkLst>
          <pc:docMk/>
          <pc:sldMk cId="3116970980" sldId="270"/>
        </pc:sldMkLst>
        <pc:graphicFrameChg chg="mod">
          <ac:chgData name="Pedro Emanuel Sousa Pereira" userId="S::1211131@isep.ipp.pt::87395ce9-436c-4290-a20d-2eaa90dcf9dc" providerId="AD" clId="Web-{072258B6-FC5B-4E53-BD32-C9641A5D653E}" dt="2022-12-17T15:07:12.155" v="3" actId="1076"/>
          <ac:graphicFrameMkLst>
            <pc:docMk/>
            <pc:sldMk cId="3116970980" sldId="270"/>
            <ac:graphicFrameMk id="6" creationId="{C48260FD-079C-8FB8-F8EC-B719E6BAAB6F}"/>
          </ac:graphicFrameMkLst>
        </pc:graphicFrameChg>
      </pc:sldChg>
      <pc:sldChg chg="modSp">
        <pc:chgData name="Pedro Emanuel Sousa Pereira" userId="S::1211131@isep.ipp.pt::87395ce9-436c-4290-a20d-2eaa90dcf9dc" providerId="AD" clId="Web-{072258B6-FC5B-4E53-BD32-C9641A5D653E}" dt="2022-12-17T15:08:01.423" v="7" actId="1076"/>
        <pc:sldMkLst>
          <pc:docMk/>
          <pc:sldMk cId="2077661319" sldId="271"/>
        </pc:sldMkLst>
        <pc:graphicFrameChg chg="mod">
          <ac:chgData name="Pedro Emanuel Sousa Pereira" userId="S::1211131@isep.ipp.pt::87395ce9-436c-4290-a20d-2eaa90dcf9dc" providerId="AD" clId="Web-{072258B6-FC5B-4E53-BD32-C9641A5D653E}" dt="2022-12-17T15:08:01.423" v="7" actId="1076"/>
          <ac:graphicFrameMkLst>
            <pc:docMk/>
            <pc:sldMk cId="2077661319" sldId="271"/>
            <ac:graphicFrameMk id="7" creationId="{A20A9B3F-76DC-324A-BC8B-E74F813BF180}"/>
          </ac:graphicFrameMkLst>
        </pc:graphicFrameChg>
      </pc:sldChg>
    </pc:docChg>
  </pc:docChgLst>
  <pc:docChgLst>
    <pc:chgData name="José Inácio Antunes De Gouveia" userId="3a499546-b6ad-4087-916c-74adc8003ba2" providerId="ADAL" clId="{ABED50B4-6D42-4744-946A-4CF943D90CB4}"/>
    <pc:docChg chg="undo custSel modSld">
      <pc:chgData name="José Inácio Antunes De Gouveia" userId="3a499546-b6ad-4087-916c-74adc8003ba2" providerId="ADAL" clId="{ABED50B4-6D42-4744-946A-4CF943D90CB4}" dt="2022-12-17T16:07:48.033" v="5" actId="27918"/>
      <pc:docMkLst>
        <pc:docMk/>
      </pc:docMkLst>
      <pc:sldChg chg="modSp mod">
        <pc:chgData name="José Inácio Antunes De Gouveia" userId="3a499546-b6ad-4087-916c-74adc8003ba2" providerId="ADAL" clId="{ABED50B4-6D42-4744-946A-4CF943D90CB4}" dt="2022-12-17T15:43:44.290" v="3" actId="1076"/>
        <pc:sldMkLst>
          <pc:docMk/>
          <pc:sldMk cId="88344914" sldId="260"/>
        </pc:sldMkLst>
        <pc:picChg chg="mod">
          <ac:chgData name="José Inácio Antunes De Gouveia" userId="3a499546-b6ad-4087-916c-74adc8003ba2" providerId="ADAL" clId="{ABED50B4-6D42-4744-946A-4CF943D90CB4}" dt="2022-12-17T15:43:44.290" v="3" actId="1076"/>
          <ac:picMkLst>
            <pc:docMk/>
            <pc:sldMk cId="88344914" sldId="260"/>
            <ac:picMk id="7" creationId="{196985CD-4D02-BB60-E11E-1B0AF53F6AF2}"/>
          </ac:picMkLst>
        </pc:picChg>
      </pc:sldChg>
      <pc:sldChg chg="addSp delSp modSp mod setBg">
        <pc:chgData name="José Inácio Antunes De Gouveia" userId="3a499546-b6ad-4087-916c-74adc8003ba2" providerId="ADAL" clId="{ABED50B4-6D42-4744-946A-4CF943D90CB4}" dt="2022-12-17T15:00:15.825" v="1" actId="26606"/>
        <pc:sldMkLst>
          <pc:docMk/>
          <pc:sldMk cId="1177648441" sldId="269"/>
        </pc:sldMkLst>
        <pc:spChg chg="mod">
          <ac:chgData name="José Inácio Antunes De Gouveia" userId="3a499546-b6ad-4087-916c-74adc8003ba2" providerId="ADAL" clId="{ABED50B4-6D42-4744-946A-4CF943D90CB4}" dt="2022-12-17T15:00:15.825" v="1" actId="26606"/>
          <ac:spMkLst>
            <pc:docMk/>
            <pc:sldMk cId="1177648441" sldId="269"/>
            <ac:spMk id="2" creationId="{F8D68B6E-9ABE-248D-EC60-AC3B81EA437B}"/>
          </ac:spMkLst>
        </pc:spChg>
        <pc:spChg chg="mod">
          <ac:chgData name="José Inácio Antunes De Gouveia" userId="3a499546-b6ad-4087-916c-74adc8003ba2" providerId="ADAL" clId="{ABED50B4-6D42-4744-946A-4CF943D90CB4}" dt="2022-12-17T15:00:15.825" v="1" actId="26606"/>
          <ac:spMkLst>
            <pc:docMk/>
            <pc:sldMk cId="1177648441" sldId="269"/>
            <ac:spMk id="3" creationId="{83F037DE-70B5-D8E2-08D6-84ACB437508A}"/>
          </ac:spMkLst>
        </pc:spChg>
        <pc:spChg chg="mod">
          <ac:chgData name="José Inácio Antunes De Gouveia" userId="3a499546-b6ad-4087-916c-74adc8003ba2" providerId="ADAL" clId="{ABED50B4-6D42-4744-946A-4CF943D90CB4}" dt="2022-12-17T15:00:15.825" v="1" actId="26606"/>
          <ac:spMkLst>
            <pc:docMk/>
            <pc:sldMk cId="1177648441" sldId="269"/>
            <ac:spMk id="5" creationId="{2AC68955-82DA-0146-9F8B-D4194676CD36}"/>
          </ac:spMkLst>
        </pc:spChg>
        <pc:spChg chg="add del">
          <ac:chgData name="José Inácio Antunes De Gouveia" userId="3a499546-b6ad-4087-916c-74adc8003ba2" providerId="ADAL" clId="{ABED50B4-6D42-4744-946A-4CF943D90CB4}" dt="2022-12-17T15:00:15.825" v="1" actId="26606"/>
          <ac:spMkLst>
            <pc:docMk/>
            <pc:sldMk cId="1177648441" sldId="269"/>
            <ac:spMk id="7" creationId="{428D436F-9ACD-4C92-AFC8-C934C527A6A4}"/>
          </ac:spMkLst>
        </pc:spChg>
        <pc:spChg chg="add del">
          <ac:chgData name="José Inácio Antunes De Gouveia" userId="3a499546-b6ad-4087-916c-74adc8003ba2" providerId="ADAL" clId="{ABED50B4-6D42-4744-946A-4CF943D90CB4}" dt="2022-12-17T15:00:15.825" v="1" actId="26606"/>
          <ac:spMkLst>
            <pc:docMk/>
            <pc:sldMk cId="1177648441" sldId="269"/>
            <ac:spMk id="9" creationId="{090538E0-A884-4E60-A6AB-77D830E2FCED}"/>
          </ac:spMkLst>
        </pc:spChg>
        <pc:spChg chg="add del">
          <ac:chgData name="José Inácio Antunes De Gouveia" userId="3a499546-b6ad-4087-916c-74adc8003ba2" providerId="ADAL" clId="{ABED50B4-6D42-4744-946A-4CF943D90CB4}" dt="2022-12-17T15:00:15.825" v="1" actId="26606"/>
          <ac:spMkLst>
            <pc:docMk/>
            <pc:sldMk cId="1177648441" sldId="269"/>
            <ac:spMk id="11" creationId="{DB0D7DD0-1C67-4D4C-9E06-678233DB8468}"/>
          </ac:spMkLst>
        </pc:spChg>
      </pc:sldChg>
      <pc:sldChg chg="mod">
        <pc:chgData name="José Inácio Antunes De Gouveia" userId="3a499546-b6ad-4087-916c-74adc8003ba2" providerId="ADAL" clId="{ABED50B4-6D42-4744-946A-4CF943D90CB4}" dt="2022-12-17T16:07:48.033" v="5" actId="27918"/>
        <pc:sldMkLst>
          <pc:docMk/>
          <pc:sldMk cId="484338472" sldId="282"/>
        </pc:sldMkLst>
      </pc:sldChg>
    </pc:docChg>
  </pc:docChgLst>
  <pc:docChgLst>
    <pc:chgData name="José Inácio Antunes De Gouveia" userId="S::1211089@isep.ipp.pt::3a499546-b6ad-4087-916c-74adc8003ba2" providerId="AD" clId="Web-{44760554-0664-AE63-2E38-738B589AE2BA}"/>
    <pc:docChg chg="addSld delSld">
      <pc:chgData name="José Inácio Antunes De Gouveia" userId="S::1211089@isep.ipp.pt::3a499546-b6ad-4087-916c-74adc8003ba2" providerId="AD" clId="Web-{44760554-0664-AE63-2E38-738B589AE2BA}" dt="2022-12-22T00:01:21.501" v="1"/>
      <pc:docMkLst>
        <pc:docMk/>
      </pc:docMkLst>
      <pc:sldChg chg="add del">
        <pc:chgData name="José Inácio Antunes De Gouveia" userId="S::1211089@isep.ipp.pt::3a499546-b6ad-4087-916c-74adc8003ba2" providerId="AD" clId="Web-{44760554-0664-AE63-2E38-738B589AE2BA}" dt="2022-12-22T00:01:21.501" v="1"/>
        <pc:sldMkLst>
          <pc:docMk/>
          <pc:sldMk cId="1677430319" sldId="287"/>
        </pc:sldMkLst>
      </pc:sldChg>
    </pc:docChg>
  </pc:docChgLst>
  <pc:docChgLst>
    <pc:chgData name="Pedro Emanuel Sousa Pereira" userId="S::1211131@isep.ipp.pt::87395ce9-436c-4290-a20d-2eaa90dcf9dc" providerId="AD" clId="Web-{C471350D-B860-436B-95C0-896DF90D06CE}"/>
    <pc:docChg chg="modSld">
      <pc:chgData name="Pedro Emanuel Sousa Pereira" userId="S::1211131@isep.ipp.pt::87395ce9-436c-4290-a20d-2eaa90dcf9dc" providerId="AD" clId="Web-{C471350D-B860-436B-95C0-896DF90D06CE}" dt="2022-12-17T15:05:25.350" v="0" actId="1076"/>
      <pc:docMkLst>
        <pc:docMk/>
      </pc:docMkLst>
      <pc:sldChg chg="modSp">
        <pc:chgData name="Pedro Emanuel Sousa Pereira" userId="S::1211131@isep.ipp.pt::87395ce9-436c-4290-a20d-2eaa90dcf9dc" providerId="AD" clId="Web-{C471350D-B860-436B-95C0-896DF90D06CE}" dt="2022-12-17T15:05:25.350" v="0" actId="1076"/>
        <pc:sldMkLst>
          <pc:docMk/>
          <pc:sldMk cId="2077661319" sldId="271"/>
        </pc:sldMkLst>
        <pc:graphicFrameChg chg="mod">
          <ac:chgData name="Pedro Emanuel Sousa Pereira" userId="S::1211131@isep.ipp.pt::87395ce9-436c-4290-a20d-2eaa90dcf9dc" providerId="AD" clId="Web-{C471350D-B860-436B-95C0-896DF90D06CE}" dt="2022-12-17T15:05:25.350" v="0" actId="1076"/>
          <ac:graphicFrameMkLst>
            <pc:docMk/>
            <pc:sldMk cId="2077661319" sldId="271"/>
            <ac:graphicFrameMk id="5" creationId="{F7712557-EFFB-1995-3966-0973307935A1}"/>
          </ac:graphicFrameMkLst>
        </pc:graphicFrameChg>
      </pc:sldChg>
    </pc:docChg>
  </pc:docChgLst>
  <pc:docChgLst>
    <pc:chgData name="Pedro Emanuel Sousa Pereira" userId="87395ce9-436c-4290-a20d-2eaa90dcf9dc" providerId="ADAL" clId="{A67DB7F1-6FF5-4387-B2A1-3AFB93683411}"/>
    <pc:docChg chg="undo custSel addSld delSld modSld sldOrd">
      <pc:chgData name="Pedro Emanuel Sousa Pereira" userId="87395ce9-436c-4290-a20d-2eaa90dcf9dc" providerId="ADAL" clId="{A67DB7F1-6FF5-4387-B2A1-3AFB93683411}" dt="2022-12-21T22:46:09" v="3530" actId="171"/>
      <pc:docMkLst>
        <pc:docMk/>
      </pc:docMkLst>
      <pc:sldChg chg="modSp mod">
        <pc:chgData name="Pedro Emanuel Sousa Pereira" userId="87395ce9-436c-4290-a20d-2eaa90dcf9dc" providerId="ADAL" clId="{A67DB7F1-6FF5-4387-B2A1-3AFB93683411}" dt="2022-12-10T15:35:39.806" v="29" actId="1035"/>
        <pc:sldMkLst>
          <pc:docMk/>
          <pc:sldMk cId="3363155976" sldId="262"/>
        </pc:sldMkLst>
        <pc:spChg chg="mod">
          <ac:chgData name="Pedro Emanuel Sousa Pereira" userId="87395ce9-436c-4290-a20d-2eaa90dcf9dc" providerId="ADAL" clId="{A67DB7F1-6FF5-4387-B2A1-3AFB93683411}" dt="2022-12-10T15:35:39.806" v="29" actId="1035"/>
          <ac:spMkLst>
            <pc:docMk/>
            <pc:sldMk cId="3363155976" sldId="262"/>
            <ac:spMk id="3" creationId="{EA7273EF-1187-96E1-4453-764BBA9E9F00}"/>
          </ac:spMkLst>
        </pc:spChg>
        <pc:graphicFrameChg chg="mod">
          <ac:chgData name="Pedro Emanuel Sousa Pereira" userId="87395ce9-436c-4290-a20d-2eaa90dcf9dc" providerId="ADAL" clId="{A67DB7F1-6FF5-4387-B2A1-3AFB93683411}" dt="2022-12-10T15:31:36.040" v="2" actId="1076"/>
          <ac:graphicFrameMkLst>
            <pc:docMk/>
            <pc:sldMk cId="3363155976" sldId="262"/>
            <ac:graphicFrameMk id="4" creationId="{0CC66910-6FF3-7F3B-886E-4C4468382D00}"/>
          </ac:graphicFrameMkLst>
        </pc:graphicFrameChg>
      </pc:sldChg>
      <pc:sldChg chg="addSp modSp mod">
        <pc:chgData name="Pedro Emanuel Sousa Pereira" userId="87395ce9-436c-4290-a20d-2eaa90dcf9dc" providerId="ADAL" clId="{A67DB7F1-6FF5-4387-B2A1-3AFB93683411}" dt="2022-12-21T22:24:06.768" v="3515"/>
        <pc:sldMkLst>
          <pc:docMk/>
          <pc:sldMk cId="1062162073" sldId="263"/>
        </pc:sldMkLst>
        <pc:spChg chg="mod">
          <ac:chgData name="Pedro Emanuel Sousa Pereira" userId="87395ce9-436c-4290-a20d-2eaa90dcf9dc" providerId="ADAL" clId="{A67DB7F1-6FF5-4387-B2A1-3AFB93683411}" dt="2022-12-10T15:34:25.483" v="19"/>
          <ac:spMkLst>
            <pc:docMk/>
            <pc:sldMk cId="1062162073" sldId="263"/>
            <ac:spMk id="3" creationId="{83F037DE-70B5-D8E2-08D6-84ACB437508A}"/>
          </ac:spMkLst>
        </pc:spChg>
        <pc:picChg chg="add mod">
          <ac:chgData name="Pedro Emanuel Sousa Pereira" userId="87395ce9-436c-4290-a20d-2eaa90dcf9dc" providerId="ADAL" clId="{A67DB7F1-6FF5-4387-B2A1-3AFB93683411}" dt="2022-12-21T22:24:06.768" v="3515"/>
          <ac:picMkLst>
            <pc:docMk/>
            <pc:sldMk cId="1062162073" sldId="263"/>
            <ac:picMk id="4" creationId="{4132B94B-9FD2-E3B0-294B-1DE2074CECF3}"/>
          </ac:picMkLst>
        </pc:picChg>
      </pc:sldChg>
      <pc:sldChg chg="addSp modSp mod">
        <pc:chgData name="Pedro Emanuel Sousa Pereira" userId="87395ce9-436c-4290-a20d-2eaa90dcf9dc" providerId="ADAL" clId="{A67DB7F1-6FF5-4387-B2A1-3AFB93683411}" dt="2022-12-10T15:35:44.596" v="30" actId="12"/>
        <pc:sldMkLst>
          <pc:docMk/>
          <pc:sldMk cId="2173590232" sldId="266"/>
        </pc:sldMkLst>
        <pc:spChg chg="mod">
          <ac:chgData name="Pedro Emanuel Sousa Pereira" userId="87395ce9-436c-4290-a20d-2eaa90dcf9dc" providerId="ADAL" clId="{A67DB7F1-6FF5-4387-B2A1-3AFB93683411}" dt="2022-12-10T15:35:44.596" v="30" actId="12"/>
          <ac:spMkLst>
            <pc:docMk/>
            <pc:sldMk cId="2173590232" sldId="266"/>
            <ac:spMk id="3" creationId="{EA7273EF-1187-96E1-4453-764BBA9E9F00}"/>
          </ac:spMkLst>
        </pc:spChg>
        <pc:graphicFrameChg chg="add mod modGraphic">
          <ac:chgData name="Pedro Emanuel Sousa Pereira" userId="87395ce9-436c-4290-a20d-2eaa90dcf9dc" providerId="ADAL" clId="{A67DB7F1-6FF5-4387-B2A1-3AFB93683411}" dt="2022-12-10T15:33:10.781" v="17" actId="20577"/>
          <ac:graphicFrameMkLst>
            <pc:docMk/>
            <pc:sldMk cId="2173590232" sldId="266"/>
            <ac:graphicFrameMk id="4" creationId="{93C7EC0C-56E7-D830-A1A6-86BD074C42F5}"/>
          </ac:graphicFrameMkLst>
        </pc:graphicFrameChg>
      </pc:sldChg>
      <pc:sldChg chg="modSp mod">
        <pc:chgData name="Pedro Emanuel Sousa Pereira" userId="87395ce9-436c-4290-a20d-2eaa90dcf9dc" providerId="ADAL" clId="{A67DB7F1-6FF5-4387-B2A1-3AFB93683411}" dt="2022-12-10T15:35:28.785" v="26" actId="12"/>
        <pc:sldMkLst>
          <pc:docMk/>
          <pc:sldMk cId="736965061" sldId="267"/>
        </pc:sldMkLst>
        <pc:spChg chg="mod">
          <ac:chgData name="Pedro Emanuel Sousa Pereira" userId="87395ce9-436c-4290-a20d-2eaa90dcf9dc" providerId="ADAL" clId="{A67DB7F1-6FF5-4387-B2A1-3AFB93683411}" dt="2022-12-10T15:35:28.785" v="26" actId="12"/>
          <ac:spMkLst>
            <pc:docMk/>
            <pc:sldMk cId="736965061" sldId="267"/>
            <ac:spMk id="3" creationId="{EA7273EF-1187-96E1-4453-764BBA9E9F00}"/>
          </ac:spMkLst>
        </pc:spChg>
      </pc:sldChg>
      <pc:sldChg chg="addSp delSp modSp mod">
        <pc:chgData name="Pedro Emanuel Sousa Pereira" userId="87395ce9-436c-4290-a20d-2eaa90dcf9dc" providerId="ADAL" clId="{A67DB7F1-6FF5-4387-B2A1-3AFB93683411}" dt="2022-12-21T22:24:05.454" v="3514"/>
        <pc:sldMkLst>
          <pc:docMk/>
          <pc:sldMk cId="1441982029" sldId="268"/>
        </pc:sldMkLst>
        <pc:spChg chg="mod">
          <ac:chgData name="Pedro Emanuel Sousa Pereira" userId="87395ce9-436c-4290-a20d-2eaa90dcf9dc" providerId="ADAL" clId="{A67DB7F1-6FF5-4387-B2A1-3AFB93683411}" dt="2022-12-10T15:34:31.877" v="20"/>
          <ac:spMkLst>
            <pc:docMk/>
            <pc:sldMk cId="1441982029" sldId="268"/>
            <ac:spMk id="3" creationId="{83F037DE-70B5-D8E2-08D6-84ACB437508A}"/>
          </ac:spMkLst>
        </pc:spChg>
        <pc:graphicFrameChg chg="add mod modGraphic">
          <ac:chgData name="Pedro Emanuel Sousa Pereira" userId="87395ce9-436c-4290-a20d-2eaa90dcf9dc" providerId="ADAL" clId="{A67DB7F1-6FF5-4387-B2A1-3AFB93683411}" dt="2022-12-10T15:50:35.927" v="268" actId="1076"/>
          <ac:graphicFrameMkLst>
            <pc:docMk/>
            <pc:sldMk cId="1441982029" sldId="268"/>
            <ac:graphicFrameMk id="4" creationId="{79CD75A5-1C76-774E-E5CC-E0B9CDC013FC}"/>
          </ac:graphicFrameMkLst>
        </pc:graphicFrameChg>
        <pc:graphicFrameChg chg="add mod modGraphic">
          <ac:chgData name="Pedro Emanuel Sousa Pereira" userId="87395ce9-436c-4290-a20d-2eaa90dcf9dc" providerId="ADAL" clId="{A67DB7F1-6FF5-4387-B2A1-3AFB93683411}" dt="2022-12-10T15:50:39.205" v="270" actId="20577"/>
          <ac:graphicFrameMkLst>
            <pc:docMk/>
            <pc:sldMk cId="1441982029" sldId="268"/>
            <ac:graphicFrameMk id="5" creationId="{1BB22251-928D-1160-8D7F-2A2AF0309D30}"/>
          </ac:graphicFrameMkLst>
        </pc:graphicFrameChg>
        <pc:graphicFrameChg chg="add del mod modGraphic">
          <ac:chgData name="Pedro Emanuel Sousa Pereira" userId="87395ce9-436c-4290-a20d-2eaa90dcf9dc" providerId="ADAL" clId="{A67DB7F1-6FF5-4387-B2A1-3AFB93683411}" dt="2022-12-10T15:50:28.433" v="266" actId="478"/>
          <ac:graphicFrameMkLst>
            <pc:docMk/>
            <pc:sldMk cId="1441982029" sldId="268"/>
            <ac:graphicFrameMk id="6" creationId="{274F086F-DB3F-6649-D1AE-2559B80E3B43}"/>
          </ac:graphicFrameMkLst>
        </pc:graphicFrameChg>
        <pc:picChg chg="add del mod">
          <ac:chgData name="Pedro Emanuel Sousa Pereira" userId="87395ce9-436c-4290-a20d-2eaa90dcf9dc" providerId="ADAL" clId="{A67DB7F1-6FF5-4387-B2A1-3AFB93683411}" dt="2022-12-21T22:24:05.454" v="3514"/>
          <ac:picMkLst>
            <pc:docMk/>
            <pc:sldMk cId="1441982029" sldId="268"/>
            <ac:picMk id="4" creationId="{F6BDB2B9-0EE2-B787-9D8E-4D9769900211}"/>
          </ac:picMkLst>
        </pc:picChg>
      </pc:sldChg>
      <pc:sldChg chg="modSp mod">
        <pc:chgData name="Pedro Emanuel Sousa Pereira" userId="87395ce9-436c-4290-a20d-2eaa90dcf9dc" providerId="ADAL" clId="{A67DB7F1-6FF5-4387-B2A1-3AFB93683411}" dt="2022-12-21T22:46:09" v="3530" actId="171"/>
        <pc:sldMkLst>
          <pc:docMk/>
          <pc:sldMk cId="1177648441" sldId="269"/>
        </pc:sldMkLst>
        <pc:spChg chg="mod ord">
          <ac:chgData name="Pedro Emanuel Sousa Pereira" userId="87395ce9-436c-4290-a20d-2eaa90dcf9dc" providerId="ADAL" clId="{A67DB7F1-6FF5-4387-B2A1-3AFB93683411}" dt="2022-12-21T22:46:09" v="3530" actId="171"/>
          <ac:spMkLst>
            <pc:docMk/>
            <pc:sldMk cId="1177648441" sldId="269"/>
            <ac:spMk id="3" creationId="{83F037DE-70B5-D8E2-08D6-84ACB437508A}"/>
          </ac:spMkLst>
        </pc:spChg>
        <pc:spChg chg="ord">
          <ac:chgData name="Pedro Emanuel Sousa Pereira" userId="87395ce9-436c-4290-a20d-2eaa90dcf9dc" providerId="ADAL" clId="{A67DB7F1-6FF5-4387-B2A1-3AFB93683411}" dt="2022-12-21T22:26:12.454" v="3521" actId="171"/>
          <ac:spMkLst>
            <pc:docMk/>
            <pc:sldMk cId="1177648441" sldId="269"/>
            <ac:spMk id="5" creationId="{2AC68955-82DA-0146-9F8B-D4194676CD36}"/>
          </ac:spMkLst>
        </pc:spChg>
      </pc:sldChg>
      <pc:sldChg chg="addSp modSp mod">
        <pc:chgData name="Pedro Emanuel Sousa Pereira" userId="87395ce9-436c-4290-a20d-2eaa90dcf9dc" providerId="ADAL" clId="{A67DB7F1-6FF5-4387-B2A1-3AFB93683411}" dt="2022-12-18T14:39:45.039" v="737" actId="1076"/>
        <pc:sldMkLst>
          <pc:docMk/>
          <pc:sldMk cId="3116970980" sldId="270"/>
        </pc:sldMkLst>
        <pc:spChg chg="mod">
          <ac:chgData name="Pedro Emanuel Sousa Pereira" userId="87395ce9-436c-4290-a20d-2eaa90dcf9dc" providerId="ADAL" clId="{A67DB7F1-6FF5-4387-B2A1-3AFB93683411}" dt="2022-12-10T15:36:36.152" v="39" actId="20577"/>
          <ac:spMkLst>
            <pc:docMk/>
            <pc:sldMk cId="3116970980" sldId="270"/>
            <ac:spMk id="3" creationId="{83F037DE-70B5-D8E2-08D6-84ACB437508A}"/>
          </ac:spMkLst>
        </pc:spChg>
        <pc:graphicFrameChg chg="add mod modGraphic">
          <ac:chgData name="Pedro Emanuel Sousa Pereira" userId="87395ce9-436c-4290-a20d-2eaa90dcf9dc" providerId="ADAL" clId="{A67DB7F1-6FF5-4387-B2A1-3AFB93683411}" dt="2022-12-18T14:39:45.039" v="737" actId="1076"/>
          <ac:graphicFrameMkLst>
            <pc:docMk/>
            <pc:sldMk cId="3116970980" sldId="270"/>
            <ac:graphicFrameMk id="4" creationId="{BA5B00CF-5627-0137-7376-FE2AF566DEBD}"/>
          </ac:graphicFrameMkLst>
        </pc:graphicFrameChg>
        <pc:graphicFrameChg chg="add mod">
          <ac:chgData name="Pedro Emanuel Sousa Pereira" userId="87395ce9-436c-4290-a20d-2eaa90dcf9dc" providerId="ADAL" clId="{A67DB7F1-6FF5-4387-B2A1-3AFB93683411}" dt="2022-12-10T15:46:13.246" v="161"/>
          <ac:graphicFrameMkLst>
            <pc:docMk/>
            <pc:sldMk cId="3116970980" sldId="270"/>
            <ac:graphicFrameMk id="5" creationId="{208F6BAE-9FE4-C5E4-F701-74AD0F37AAC6}"/>
          </ac:graphicFrameMkLst>
        </pc:graphicFrameChg>
        <pc:graphicFrameChg chg="add mod">
          <ac:chgData name="Pedro Emanuel Sousa Pereira" userId="87395ce9-436c-4290-a20d-2eaa90dcf9dc" providerId="ADAL" clId="{A67DB7F1-6FF5-4387-B2A1-3AFB93683411}" dt="2022-12-10T15:46:13.246" v="161"/>
          <ac:graphicFrameMkLst>
            <pc:docMk/>
            <pc:sldMk cId="3116970980" sldId="270"/>
            <ac:graphicFrameMk id="6" creationId="{C48260FD-079C-8FB8-F8EC-B719E6BAAB6F}"/>
          </ac:graphicFrameMkLst>
        </pc:graphicFrameChg>
      </pc:sldChg>
      <pc:sldChg chg="modSp mod">
        <pc:chgData name="Pedro Emanuel Sousa Pereira" userId="87395ce9-436c-4290-a20d-2eaa90dcf9dc" providerId="ADAL" clId="{A67DB7F1-6FF5-4387-B2A1-3AFB93683411}" dt="2022-12-17T19:07:31.704" v="724" actId="14734"/>
        <pc:sldMkLst>
          <pc:docMk/>
          <pc:sldMk cId="2077661319" sldId="271"/>
        </pc:sldMkLst>
        <pc:spChg chg="mod">
          <ac:chgData name="Pedro Emanuel Sousa Pereira" userId="87395ce9-436c-4290-a20d-2eaa90dcf9dc" providerId="ADAL" clId="{A67DB7F1-6FF5-4387-B2A1-3AFB93683411}" dt="2022-12-17T15:08:57.583" v="347" actId="1076"/>
          <ac:spMkLst>
            <pc:docMk/>
            <pc:sldMk cId="2077661319" sldId="271"/>
            <ac:spMk id="3" creationId="{EA7273EF-1187-96E1-4453-764BBA9E9F00}"/>
          </ac:spMkLst>
        </pc:spChg>
        <pc:graphicFrameChg chg="mod modGraphic">
          <ac:chgData name="Pedro Emanuel Sousa Pereira" userId="87395ce9-436c-4290-a20d-2eaa90dcf9dc" providerId="ADAL" clId="{A67DB7F1-6FF5-4387-B2A1-3AFB93683411}" dt="2022-12-17T19:07:31.704" v="724" actId="14734"/>
          <ac:graphicFrameMkLst>
            <pc:docMk/>
            <pc:sldMk cId="2077661319" sldId="271"/>
            <ac:graphicFrameMk id="5" creationId="{F7712557-EFFB-1995-3966-0973307935A1}"/>
          </ac:graphicFrameMkLst>
        </pc:graphicFrameChg>
        <pc:graphicFrameChg chg="mod modGraphic">
          <ac:chgData name="Pedro Emanuel Sousa Pereira" userId="87395ce9-436c-4290-a20d-2eaa90dcf9dc" providerId="ADAL" clId="{A67DB7F1-6FF5-4387-B2A1-3AFB93683411}" dt="2022-12-17T15:09:02.895" v="348" actId="1076"/>
          <ac:graphicFrameMkLst>
            <pc:docMk/>
            <pc:sldMk cId="2077661319" sldId="271"/>
            <ac:graphicFrameMk id="7" creationId="{A20A9B3F-76DC-324A-BC8B-E74F813BF180}"/>
          </ac:graphicFrameMkLst>
        </pc:graphicFrameChg>
      </pc:sldChg>
      <pc:sldChg chg="addSp modSp add mod">
        <pc:chgData name="Pedro Emanuel Sousa Pereira" userId="87395ce9-436c-4290-a20d-2eaa90dcf9dc" providerId="ADAL" clId="{A67DB7F1-6FF5-4387-B2A1-3AFB93683411}" dt="2022-12-21T22:25:38.217" v="3520" actId="12788"/>
        <pc:sldMkLst>
          <pc:docMk/>
          <pc:sldMk cId="536844501" sldId="272"/>
        </pc:sldMkLst>
        <pc:spChg chg="mod">
          <ac:chgData name="Pedro Emanuel Sousa Pereira" userId="87395ce9-436c-4290-a20d-2eaa90dcf9dc" providerId="ADAL" clId="{A67DB7F1-6FF5-4387-B2A1-3AFB93683411}" dt="2022-12-10T15:36:06.915" v="33"/>
          <ac:spMkLst>
            <pc:docMk/>
            <pc:sldMk cId="536844501" sldId="272"/>
            <ac:spMk id="3" creationId="{EA7273EF-1187-96E1-4453-764BBA9E9F00}"/>
          </ac:spMkLst>
        </pc:spChg>
        <pc:picChg chg="add mod">
          <ac:chgData name="Pedro Emanuel Sousa Pereira" userId="87395ce9-436c-4290-a20d-2eaa90dcf9dc" providerId="ADAL" clId="{A67DB7F1-6FF5-4387-B2A1-3AFB93683411}" dt="2022-12-21T22:25:38.217" v="3520" actId="12788"/>
          <ac:picMkLst>
            <pc:docMk/>
            <pc:sldMk cId="536844501" sldId="272"/>
            <ac:picMk id="5" creationId="{A2DB5951-9D08-CA73-5867-B4C5D41B1B15}"/>
          </ac:picMkLst>
        </pc:picChg>
      </pc:sldChg>
      <pc:sldChg chg="modSp add mod">
        <pc:chgData name="Pedro Emanuel Sousa Pereira" userId="87395ce9-436c-4290-a20d-2eaa90dcf9dc" providerId="ADAL" clId="{A67DB7F1-6FF5-4387-B2A1-3AFB93683411}" dt="2022-12-10T15:36:14.745" v="35"/>
        <pc:sldMkLst>
          <pc:docMk/>
          <pc:sldMk cId="1783751677" sldId="273"/>
        </pc:sldMkLst>
        <pc:spChg chg="mod">
          <ac:chgData name="Pedro Emanuel Sousa Pereira" userId="87395ce9-436c-4290-a20d-2eaa90dcf9dc" providerId="ADAL" clId="{A67DB7F1-6FF5-4387-B2A1-3AFB93683411}" dt="2022-12-10T15:36:14.745" v="35"/>
          <ac:spMkLst>
            <pc:docMk/>
            <pc:sldMk cId="1783751677" sldId="273"/>
            <ac:spMk id="3" creationId="{EA7273EF-1187-96E1-4453-764BBA9E9F00}"/>
          </ac:spMkLst>
        </pc:spChg>
      </pc:sldChg>
      <pc:sldChg chg="modSp add mod">
        <pc:chgData name="Pedro Emanuel Sousa Pereira" userId="87395ce9-436c-4290-a20d-2eaa90dcf9dc" providerId="ADAL" clId="{A67DB7F1-6FF5-4387-B2A1-3AFB93683411}" dt="2022-12-10T15:36:23.885" v="37"/>
        <pc:sldMkLst>
          <pc:docMk/>
          <pc:sldMk cId="2941258690" sldId="274"/>
        </pc:sldMkLst>
        <pc:spChg chg="mod">
          <ac:chgData name="Pedro Emanuel Sousa Pereira" userId="87395ce9-436c-4290-a20d-2eaa90dcf9dc" providerId="ADAL" clId="{A67DB7F1-6FF5-4387-B2A1-3AFB93683411}" dt="2022-12-10T15:36:23.885" v="37"/>
          <ac:spMkLst>
            <pc:docMk/>
            <pc:sldMk cId="2941258690" sldId="274"/>
            <ac:spMk id="3" creationId="{EA7273EF-1187-96E1-4453-764BBA9E9F00}"/>
          </ac:spMkLst>
        </pc:spChg>
      </pc:sldChg>
      <pc:sldChg chg="addSp delSp modSp add mod ord">
        <pc:chgData name="Pedro Emanuel Sousa Pereira" userId="87395ce9-436c-4290-a20d-2eaa90dcf9dc" providerId="ADAL" clId="{A67DB7F1-6FF5-4387-B2A1-3AFB93683411}" dt="2022-12-10T15:52:26.568" v="299" actId="20577"/>
        <pc:sldMkLst>
          <pc:docMk/>
          <pc:sldMk cId="2391559044" sldId="275"/>
        </pc:sldMkLst>
        <pc:spChg chg="mod">
          <ac:chgData name="Pedro Emanuel Sousa Pereira" userId="87395ce9-436c-4290-a20d-2eaa90dcf9dc" providerId="ADAL" clId="{A67DB7F1-6FF5-4387-B2A1-3AFB93683411}" dt="2022-12-10T15:37:20.673" v="43"/>
          <ac:spMkLst>
            <pc:docMk/>
            <pc:sldMk cId="2391559044" sldId="275"/>
            <ac:spMk id="3" creationId="{EA7273EF-1187-96E1-4453-764BBA9E9F00}"/>
          </ac:spMkLst>
        </pc:spChg>
        <pc:graphicFrameChg chg="add del mod">
          <ac:chgData name="Pedro Emanuel Sousa Pereira" userId="87395ce9-436c-4290-a20d-2eaa90dcf9dc" providerId="ADAL" clId="{A67DB7F1-6FF5-4387-B2A1-3AFB93683411}" dt="2022-12-10T15:52:05.515" v="278" actId="478"/>
          <ac:graphicFrameMkLst>
            <pc:docMk/>
            <pc:sldMk cId="2391559044" sldId="275"/>
            <ac:graphicFrameMk id="4" creationId="{9D2B4D66-746E-92DD-1B69-8511E91F136C}"/>
          </ac:graphicFrameMkLst>
        </pc:graphicFrameChg>
        <pc:graphicFrameChg chg="add mod modGraphic">
          <ac:chgData name="Pedro Emanuel Sousa Pereira" userId="87395ce9-436c-4290-a20d-2eaa90dcf9dc" providerId="ADAL" clId="{A67DB7F1-6FF5-4387-B2A1-3AFB93683411}" dt="2022-12-10T15:52:26.568" v="299" actId="20577"/>
          <ac:graphicFrameMkLst>
            <pc:docMk/>
            <pc:sldMk cId="2391559044" sldId="275"/>
            <ac:graphicFrameMk id="5" creationId="{A318190B-0475-5896-FBAB-779C4EA0AA81}"/>
          </ac:graphicFrameMkLst>
        </pc:graphicFrameChg>
        <pc:graphicFrameChg chg="add mod">
          <ac:chgData name="Pedro Emanuel Sousa Pereira" userId="87395ce9-436c-4290-a20d-2eaa90dcf9dc" providerId="ADAL" clId="{A67DB7F1-6FF5-4387-B2A1-3AFB93683411}" dt="2022-12-10T15:52:13.676" v="280" actId="1076"/>
          <ac:graphicFrameMkLst>
            <pc:docMk/>
            <pc:sldMk cId="2391559044" sldId="275"/>
            <ac:graphicFrameMk id="6" creationId="{3637CB2D-E6B9-BA8E-BF0C-B7537A1F1462}"/>
          </ac:graphicFrameMkLst>
        </pc:graphicFrameChg>
      </pc:sldChg>
      <pc:sldChg chg="add del">
        <pc:chgData name="Pedro Emanuel Sousa Pereira" userId="87395ce9-436c-4290-a20d-2eaa90dcf9dc" providerId="ADAL" clId="{A67DB7F1-6FF5-4387-B2A1-3AFB93683411}" dt="2022-12-10T15:52:57.673" v="300" actId="47"/>
        <pc:sldMkLst>
          <pc:docMk/>
          <pc:sldMk cId="3588853712" sldId="276"/>
        </pc:sldMkLst>
      </pc:sldChg>
      <pc:sldChg chg="add del">
        <pc:chgData name="Pedro Emanuel Sousa Pereira" userId="87395ce9-436c-4290-a20d-2eaa90dcf9dc" providerId="ADAL" clId="{A67DB7F1-6FF5-4387-B2A1-3AFB93683411}" dt="2022-12-10T15:52:57.673" v="300" actId="47"/>
        <pc:sldMkLst>
          <pc:docMk/>
          <pc:sldMk cId="132266442" sldId="277"/>
        </pc:sldMkLst>
      </pc:sldChg>
      <pc:sldChg chg="add del">
        <pc:chgData name="Pedro Emanuel Sousa Pereira" userId="87395ce9-436c-4290-a20d-2eaa90dcf9dc" providerId="ADAL" clId="{A67DB7F1-6FF5-4387-B2A1-3AFB93683411}" dt="2022-12-10T15:52:57.673" v="300" actId="47"/>
        <pc:sldMkLst>
          <pc:docMk/>
          <pc:sldMk cId="2643037265" sldId="278"/>
        </pc:sldMkLst>
      </pc:sldChg>
      <pc:sldChg chg="delSp modSp add mod">
        <pc:chgData name="Pedro Emanuel Sousa Pereira" userId="87395ce9-436c-4290-a20d-2eaa90dcf9dc" providerId="ADAL" clId="{A67DB7F1-6FF5-4387-B2A1-3AFB93683411}" dt="2022-12-10T15:49:10.295" v="250" actId="1076"/>
        <pc:sldMkLst>
          <pc:docMk/>
          <pc:sldMk cId="1414950981" sldId="279"/>
        </pc:sldMkLst>
        <pc:graphicFrameChg chg="mod modGraphic">
          <ac:chgData name="Pedro Emanuel Sousa Pereira" userId="87395ce9-436c-4290-a20d-2eaa90dcf9dc" providerId="ADAL" clId="{A67DB7F1-6FF5-4387-B2A1-3AFB93683411}" dt="2022-12-10T15:49:10.295" v="250" actId="1076"/>
          <ac:graphicFrameMkLst>
            <pc:docMk/>
            <pc:sldMk cId="1414950981" sldId="279"/>
            <ac:graphicFrameMk id="4" creationId="{BA5B00CF-5627-0137-7376-FE2AF566DEBD}"/>
          </ac:graphicFrameMkLst>
        </pc:graphicFrameChg>
        <pc:graphicFrameChg chg="mod modGraphic">
          <ac:chgData name="Pedro Emanuel Sousa Pereira" userId="87395ce9-436c-4290-a20d-2eaa90dcf9dc" providerId="ADAL" clId="{A67DB7F1-6FF5-4387-B2A1-3AFB93683411}" dt="2022-12-10T15:49:07.070" v="249" actId="1076"/>
          <ac:graphicFrameMkLst>
            <pc:docMk/>
            <pc:sldMk cId="1414950981" sldId="279"/>
            <ac:graphicFrameMk id="5" creationId="{208F6BAE-9FE4-C5E4-F701-74AD0F37AAC6}"/>
          </ac:graphicFrameMkLst>
        </pc:graphicFrameChg>
        <pc:graphicFrameChg chg="del modGraphic">
          <ac:chgData name="Pedro Emanuel Sousa Pereira" userId="87395ce9-436c-4290-a20d-2eaa90dcf9dc" providerId="ADAL" clId="{A67DB7F1-6FF5-4387-B2A1-3AFB93683411}" dt="2022-12-10T15:48:36.713" v="242" actId="478"/>
          <ac:graphicFrameMkLst>
            <pc:docMk/>
            <pc:sldMk cId="1414950981" sldId="279"/>
            <ac:graphicFrameMk id="6" creationId="{C48260FD-079C-8FB8-F8EC-B719E6BAAB6F}"/>
          </ac:graphicFrameMkLst>
        </pc:graphicFrameChg>
      </pc:sldChg>
      <pc:sldChg chg="delSp modSp add mod">
        <pc:chgData name="Pedro Emanuel Sousa Pereira" userId="87395ce9-436c-4290-a20d-2eaa90dcf9dc" providerId="ADAL" clId="{A67DB7F1-6FF5-4387-B2A1-3AFB93683411}" dt="2022-12-18T14:41:24.162" v="741" actId="14734"/>
        <pc:sldMkLst>
          <pc:docMk/>
          <pc:sldMk cId="2973358793" sldId="280"/>
        </pc:sldMkLst>
        <pc:graphicFrameChg chg="del">
          <ac:chgData name="Pedro Emanuel Sousa Pereira" userId="87395ce9-436c-4290-a20d-2eaa90dcf9dc" providerId="ADAL" clId="{A67DB7F1-6FF5-4387-B2A1-3AFB93683411}" dt="2022-12-10T15:49:21.569" v="251" actId="478"/>
          <ac:graphicFrameMkLst>
            <pc:docMk/>
            <pc:sldMk cId="2973358793" sldId="280"/>
            <ac:graphicFrameMk id="4" creationId="{BA5B00CF-5627-0137-7376-FE2AF566DEBD}"/>
          </ac:graphicFrameMkLst>
        </pc:graphicFrameChg>
        <pc:graphicFrameChg chg="mod modGraphic">
          <ac:chgData name="Pedro Emanuel Sousa Pereira" userId="87395ce9-436c-4290-a20d-2eaa90dcf9dc" providerId="ADAL" clId="{A67DB7F1-6FF5-4387-B2A1-3AFB93683411}" dt="2022-12-18T14:41:24.162" v="741" actId="14734"/>
          <ac:graphicFrameMkLst>
            <pc:docMk/>
            <pc:sldMk cId="2973358793" sldId="280"/>
            <ac:graphicFrameMk id="5" creationId="{208F6BAE-9FE4-C5E4-F701-74AD0F37AAC6}"/>
          </ac:graphicFrameMkLst>
        </pc:graphicFrameChg>
        <pc:graphicFrameChg chg="mod">
          <ac:chgData name="Pedro Emanuel Sousa Pereira" userId="87395ce9-436c-4290-a20d-2eaa90dcf9dc" providerId="ADAL" clId="{A67DB7F1-6FF5-4387-B2A1-3AFB93683411}" dt="2022-12-10T15:49:29.614" v="252" actId="1076"/>
          <ac:graphicFrameMkLst>
            <pc:docMk/>
            <pc:sldMk cId="2973358793" sldId="280"/>
            <ac:graphicFrameMk id="6" creationId="{C48260FD-079C-8FB8-F8EC-B719E6BAAB6F}"/>
          </ac:graphicFrameMkLst>
        </pc:graphicFrameChg>
      </pc:sldChg>
      <pc:sldChg chg="delSp modSp add mod">
        <pc:chgData name="Pedro Emanuel Sousa Pereira" userId="87395ce9-436c-4290-a20d-2eaa90dcf9dc" providerId="ADAL" clId="{A67DB7F1-6FF5-4387-B2A1-3AFB93683411}" dt="2022-12-20T23:51:45.774" v="2350" actId="20577"/>
        <pc:sldMkLst>
          <pc:docMk/>
          <pc:sldMk cId="3663943290" sldId="281"/>
        </pc:sldMkLst>
        <pc:graphicFrameChg chg="mod modGraphic">
          <ac:chgData name="Pedro Emanuel Sousa Pereira" userId="87395ce9-436c-4290-a20d-2eaa90dcf9dc" providerId="ADAL" clId="{A67DB7F1-6FF5-4387-B2A1-3AFB93683411}" dt="2022-12-20T23:51:45.774" v="2350" actId="20577"/>
          <ac:graphicFrameMkLst>
            <pc:docMk/>
            <pc:sldMk cId="3663943290" sldId="281"/>
            <ac:graphicFrameMk id="4" creationId="{9D2B4D66-746E-92DD-1B69-8511E91F136C}"/>
          </ac:graphicFrameMkLst>
        </pc:graphicFrameChg>
        <pc:graphicFrameChg chg="mod">
          <ac:chgData name="Pedro Emanuel Sousa Pereira" userId="87395ce9-436c-4290-a20d-2eaa90dcf9dc" providerId="ADAL" clId="{A67DB7F1-6FF5-4387-B2A1-3AFB93683411}" dt="2022-12-10T15:51:52.611" v="274" actId="1076"/>
          <ac:graphicFrameMkLst>
            <pc:docMk/>
            <pc:sldMk cId="3663943290" sldId="281"/>
            <ac:graphicFrameMk id="5" creationId="{A318190B-0475-5896-FBAB-779C4EA0AA81}"/>
          </ac:graphicFrameMkLst>
        </pc:graphicFrameChg>
        <pc:graphicFrameChg chg="del modGraphic">
          <ac:chgData name="Pedro Emanuel Sousa Pereira" userId="87395ce9-436c-4290-a20d-2eaa90dcf9dc" providerId="ADAL" clId="{A67DB7F1-6FF5-4387-B2A1-3AFB93683411}" dt="2022-12-10T15:51:48.304" v="273" actId="478"/>
          <ac:graphicFrameMkLst>
            <pc:docMk/>
            <pc:sldMk cId="3663943290" sldId="281"/>
            <ac:graphicFrameMk id="6" creationId="{3637CB2D-E6B9-BA8E-BF0C-B7537A1F1462}"/>
          </ac:graphicFrameMkLst>
        </pc:graphicFrameChg>
      </pc:sldChg>
      <pc:sldChg chg="addSp delSp modSp add mod addAnim delAnim modAnim">
        <pc:chgData name="Pedro Emanuel Sousa Pereira" userId="87395ce9-436c-4290-a20d-2eaa90dcf9dc" providerId="ADAL" clId="{A67DB7F1-6FF5-4387-B2A1-3AFB93683411}" dt="2022-12-20T22:43:07.888" v="2065" actId="20577"/>
        <pc:sldMkLst>
          <pc:docMk/>
          <pc:sldMk cId="484338472" sldId="282"/>
        </pc:sldMkLst>
        <pc:spChg chg="mod">
          <ac:chgData name="Pedro Emanuel Sousa Pereira" userId="87395ce9-436c-4290-a20d-2eaa90dcf9dc" providerId="ADAL" clId="{A67DB7F1-6FF5-4387-B2A1-3AFB93683411}" dt="2022-12-10T15:55:57.485" v="320"/>
          <ac:spMkLst>
            <pc:docMk/>
            <pc:sldMk cId="484338472" sldId="282"/>
            <ac:spMk id="3" creationId="{83F037DE-70B5-D8E2-08D6-84ACB437508A}"/>
          </ac:spMkLst>
        </pc:spChg>
        <pc:spChg chg="add del mod">
          <ac:chgData name="Pedro Emanuel Sousa Pereira" userId="87395ce9-436c-4290-a20d-2eaa90dcf9dc" providerId="ADAL" clId="{A67DB7F1-6FF5-4387-B2A1-3AFB93683411}" dt="2022-12-18T16:49:00.771" v="976" actId="478"/>
          <ac:spMkLst>
            <pc:docMk/>
            <pc:sldMk cId="484338472" sldId="282"/>
            <ac:spMk id="4" creationId="{A7FEF5C7-16C1-08B4-088B-13D0C01737F4}"/>
          </ac:spMkLst>
        </pc:spChg>
        <pc:spChg chg="add del mod">
          <ac:chgData name="Pedro Emanuel Sousa Pereira" userId="87395ce9-436c-4290-a20d-2eaa90dcf9dc" providerId="ADAL" clId="{A67DB7F1-6FF5-4387-B2A1-3AFB93683411}" dt="2022-12-18T16:48:53.945" v="973" actId="478"/>
          <ac:spMkLst>
            <pc:docMk/>
            <pc:sldMk cId="484338472" sldId="282"/>
            <ac:spMk id="6" creationId="{8E2260E2-D28B-9561-DDE5-7884A0E36BA3}"/>
          </ac:spMkLst>
        </pc:spChg>
        <pc:spChg chg="mod">
          <ac:chgData name="Pedro Emanuel Sousa Pereira" userId="87395ce9-436c-4290-a20d-2eaa90dcf9dc" providerId="ADAL" clId="{A67DB7F1-6FF5-4387-B2A1-3AFB93683411}" dt="2022-12-17T15:18:47.111" v="349" actId="20577"/>
          <ac:spMkLst>
            <pc:docMk/>
            <pc:sldMk cId="484338472" sldId="282"/>
            <ac:spMk id="7" creationId="{95BC4CA9-74FB-1560-7680-A1A75AA28F69}"/>
          </ac:spMkLst>
        </pc:spChg>
        <pc:spChg chg="add del mod">
          <ac:chgData name="Pedro Emanuel Sousa Pereira" userId="87395ce9-436c-4290-a20d-2eaa90dcf9dc" providerId="ADAL" clId="{A67DB7F1-6FF5-4387-B2A1-3AFB93683411}" dt="2022-12-18T16:48:56.748" v="974" actId="478"/>
          <ac:spMkLst>
            <pc:docMk/>
            <pc:sldMk cId="484338472" sldId="282"/>
            <ac:spMk id="9" creationId="{B8A8F183-1C88-039F-D42B-D4419F28202A}"/>
          </ac:spMkLst>
        </pc:spChg>
        <pc:graphicFrameChg chg="add del mod">
          <ac:chgData name="Pedro Emanuel Sousa Pereira" userId="87395ce9-436c-4290-a20d-2eaa90dcf9dc" providerId="ADAL" clId="{A67DB7F1-6FF5-4387-B2A1-3AFB93683411}" dt="2022-12-20T22:43:07.888" v="2065" actId="20577"/>
          <ac:graphicFrameMkLst>
            <pc:docMk/>
            <pc:sldMk cId="484338472" sldId="282"/>
            <ac:graphicFrameMk id="8" creationId="{8CAD281D-5396-8592-ADE6-C64C2E1EA11C}"/>
          </ac:graphicFrameMkLst>
        </pc:graphicFrameChg>
      </pc:sldChg>
      <pc:sldChg chg="add del">
        <pc:chgData name="Pedro Emanuel Sousa Pereira" userId="87395ce9-436c-4290-a20d-2eaa90dcf9dc" providerId="ADAL" clId="{A67DB7F1-6FF5-4387-B2A1-3AFB93683411}" dt="2022-12-10T15:54:42.191" v="305" actId="2696"/>
        <pc:sldMkLst>
          <pc:docMk/>
          <pc:sldMk cId="278642531" sldId="283"/>
        </pc:sldMkLst>
      </pc:sldChg>
      <pc:sldChg chg="add del">
        <pc:chgData name="Pedro Emanuel Sousa Pereira" userId="87395ce9-436c-4290-a20d-2eaa90dcf9dc" providerId="ADAL" clId="{A67DB7F1-6FF5-4387-B2A1-3AFB93683411}" dt="2022-12-10T15:54:44.588" v="307" actId="2696"/>
        <pc:sldMkLst>
          <pc:docMk/>
          <pc:sldMk cId="565098727" sldId="283"/>
        </pc:sldMkLst>
      </pc:sldChg>
      <pc:sldChg chg="addSp delSp modSp add mod delAnim modAnim">
        <pc:chgData name="Pedro Emanuel Sousa Pereira" userId="87395ce9-436c-4290-a20d-2eaa90dcf9dc" providerId="ADAL" clId="{A67DB7F1-6FF5-4387-B2A1-3AFB93683411}" dt="2022-12-21T21:40:47.126" v="3458"/>
        <pc:sldMkLst>
          <pc:docMk/>
          <pc:sldMk cId="1695723526" sldId="283"/>
        </pc:sldMkLst>
        <pc:spChg chg="mod">
          <ac:chgData name="Pedro Emanuel Sousa Pereira" userId="87395ce9-436c-4290-a20d-2eaa90dcf9dc" providerId="ADAL" clId="{A67DB7F1-6FF5-4387-B2A1-3AFB93683411}" dt="2022-12-10T15:56:05.338" v="321"/>
          <ac:spMkLst>
            <pc:docMk/>
            <pc:sldMk cId="1695723526" sldId="283"/>
            <ac:spMk id="3" creationId="{83F037DE-70B5-D8E2-08D6-84ACB437508A}"/>
          </ac:spMkLst>
        </pc:spChg>
        <pc:spChg chg="add del mod">
          <ac:chgData name="Pedro Emanuel Sousa Pereira" userId="87395ce9-436c-4290-a20d-2eaa90dcf9dc" providerId="ADAL" clId="{A67DB7F1-6FF5-4387-B2A1-3AFB93683411}" dt="2022-12-20T22:21:12.593" v="1563" actId="478"/>
          <ac:spMkLst>
            <pc:docMk/>
            <pc:sldMk cId="1695723526" sldId="283"/>
            <ac:spMk id="4" creationId="{51B06430-7578-E55F-F0B8-51EB86DB7F27}"/>
          </ac:spMkLst>
        </pc:spChg>
        <pc:spChg chg="add del mod">
          <ac:chgData name="Pedro Emanuel Sousa Pereira" userId="87395ce9-436c-4290-a20d-2eaa90dcf9dc" providerId="ADAL" clId="{A67DB7F1-6FF5-4387-B2A1-3AFB93683411}" dt="2022-12-20T22:21:11.105" v="1562" actId="478"/>
          <ac:spMkLst>
            <pc:docMk/>
            <pc:sldMk cId="1695723526" sldId="283"/>
            <ac:spMk id="5" creationId="{A2EDC29B-2DAA-8915-2955-CDF0C747ADB4}"/>
          </ac:spMkLst>
        </pc:spChg>
        <pc:spChg chg="add mod">
          <ac:chgData name="Pedro Emanuel Sousa Pereira" userId="87395ce9-436c-4290-a20d-2eaa90dcf9dc" providerId="ADAL" clId="{A67DB7F1-6FF5-4387-B2A1-3AFB93683411}" dt="2022-12-20T22:20:29.713" v="1555" actId="1076"/>
          <ac:spMkLst>
            <pc:docMk/>
            <pc:sldMk cId="1695723526" sldId="283"/>
            <ac:spMk id="6" creationId="{52B57576-C5F6-8BF0-6FA8-D3A31E589618}"/>
          </ac:spMkLst>
        </pc:spChg>
        <pc:spChg chg="add del mod">
          <ac:chgData name="Pedro Emanuel Sousa Pereira" userId="87395ce9-436c-4290-a20d-2eaa90dcf9dc" providerId="ADAL" clId="{A67DB7F1-6FF5-4387-B2A1-3AFB93683411}" dt="2022-12-17T16:02:49.395" v="532" actId="478"/>
          <ac:spMkLst>
            <pc:docMk/>
            <pc:sldMk cId="1695723526" sldId="283"/>
            <ac:spMk id="6" creationId="{98D932DC-B6FA-71BD-AB3C-25ADD7831D2A}"/>
          </ac:spMkLst>
        </pc:spChg>
        <pc:spChg chg="add mod">
          <ac:chgData name="Pedro Emanuel Sousa Pereira" userId="87395ce9-436c-4290-a20d-2eaa90dcf9dc" providerId="ADAL" clId="{A67DB7F1-6FF5-4387-B2A1-3AFB93683411}" dt="2022-12-20T22:41:25.160" v="2033" actId="20577"/>
          <ac:spMkLst>
            <pc:docMk/>
            <pc:sldMk cId="1695723526" sldId="283"/>
            <ac:spMk id="7" creationId="{4AB0F63B-D95D-3686-AA93-389175656917}"/>
          </ac:spMkLst>
        </pc:spChg>
        <pc:spChg chg="add del mod">
          <ac:chgData name="Pedro Emanuel Sousa Pereira" userId="87395ce9-436c-4290-a20d-2eaa90dcf9dc" providerId="ADAL" clId="{A67DB7F1-6FF5-4387-B2A1-3AFB93683411}" dt="2022-12-17T16:03:25.150" v="549" actId="478"/>
          <ac:spMkLst>
            <pc:docMk/>
            <pc:sldMk cId="1695723526" sldId="283"/>
            <ac:spMk id="8" creationId="{CB25C49D-223C-A9F6-D3B4-D17D6916B839}"/>
          </ac:spMkLst>
        </pc:spChg>
        <pc:spChg chg="add del mod">
          <ac:chgData name="Pedro Emanuel Sousa Pereira" userId="87395ce9-436c-4290-a20d-2eaa90dcf9dc" providerId="ADAL" clId="{A67DB7F1-6FF5-4387-B2A1-3AFB93683411}" dt="2022-12-17T16:03:05.680" v="540"/>
          <ac:spMkLst>
            <pc:docMk/>
            <pc:sldMk cId="1695723526" sldId="283"/>
            <ac:spMk id="9" creationId="{C5A85679-E97E-0EFD-22CC-CF03BD418DCE}"/>
          </ac:spMkLst>
        </pc:spChg>
        <pc:spChg chg="add del mod">
          <ac:chgData name="Pedro Emanuel Sousa Pereira" userId="87395ce9-436c-4290-a20d-2eaa90dcf9dc" providerId="ADAL" clId="{A67DB7F1-6FF5-4387-B2A1-3AFB93683411}" dt="2022-12-18T22:36:40.910" v="1200" actId="478"/>
          <ac:spMkLst>
            <pc:docMk/>
            <pc:sldMk cId="1695723526" sldId="283"/>
            <ac:spMk id="10" creationId="{704C4521-CB43-C913-4EB2-591CB496D129}"/>
          </ac:spMkLst>
        </pc:spChg>
        <pc:spChg chg="add del mod">
          <ac:chgData name="Pedro Emanuel Sousa Pereira" userId="87395ce9-436c-4290-a20d-2eaa90dcf9dc" providerId="ADAL" clId="{A67DB7F1-6FF5-4387-B2A1-3AFB93683411}" dt="2022-12-17T16:03:13.937" v="544"/>
          <ac:spMkLst>
            <pc:docMk/>
            <pc:sldMk cId="1695723526" sldId="283"/>
            <ac:spMk id="11" creationId="{51E59D74-31AB-17EC-1AAD-D2D0944419C7}"/>
          </ac:spMkLst>
        </pc:spChg>
        <pc:spChg chg="add del mod">
          <ac:chgData name="Pedro Emanuel Sousa Pereira" userId="87395ce9-436c-4290-a20d-2eaa90dcf9dc" providerId="ADAL" clId="{A67DB7F1-6FF5-4387-B2A1-3AFB93683411}" dt="2022-12-17T16:32:13.257" v="645" actId="478"/>
          <ac:spMkLst>
            <pc:docMk/>
            <pc:sldMk cId="1695723526" sldId="283"/>
            <ac:spMk id="12" creationId="{50E1FFF1-532B-394E-C2AD-46A4D14E15A8}"/>
          </ac:spMkLst>
        </pc:spChg>
        <pc:graphicFrameChg chg="add del mod">
          <ac:chgData name="Pedro Emanuel Sousa Pereira" userId="87395ce9-436c-4290-a20d-2eaa90dcf9dc" providerId="ADAL" clId="{A67DB7F1-6FF5-4387-B2A1-3AFB93683411}" dt="2022-12-17T16:02:12.356" v="523" actId="478"/>
          <ac:graphicFrameMkLst>
            <pc:docMk/>
            <pc:sldMk cId="1695723526" sldId="283"/>
            <ac:graphicFrameMk id="4" creationId="{810D7E6D-19EB-A63B-6DA8-090B07532552}"/>
          </ac:graphicFrameMkLst>
        </pc:graphicFrameChg>
      </pc:sldChg>
      <pc:sldChg chg="addSp modSp add mod modAnim">
        <pc:chgData name="Pedro Emanuel Sousa Pereira" userId="87395ce9-436c-4290-a20d-2eaa90dcf9dc" providerId="ADAL" clId="{A67DB7F1-6FF5-4387-B2A1-3AFB93683411}" dt="2022-12-20T22:23:48.954" v="1626" actId="1076"/>
        <pc:sldMkLst>
          <pc:docMk/>
          <pc:sldMk cId="3344348019" sldId="284"/>
        </pc:sldMkLst>
        <pc:spChg chg="mod">
          <ac:chgData name="Pedro Emanuel Sousa Pereira" userId="87395ce9-436c-4290-a20d-2eaa90dcf9dc" providerId="ADAL" clId="{A67DB7F1-6FF5-4387-B2A1-3AFB93683411}" dt="2022-12-10T15:56:09.383" v="322"/>
          <ac:spMkLst>
            <pc:docMk/>
            <pc:sldMk cId="3344348019" sldId="284"/>
            <ac:spMk id="3" creationId="{83F037DE-70B5-D8E2-08D6-84ACB437508A}"/>
          </ac:spMkLst>
        </pc:spChg>
        <pc:spChg chg="add mod">
          <ac:chgData name="Pedro Emanuel Sousa Pereira" userId="87395ce9-436c-4290-a20d-2eaa90dcf9dc" providerId="ADAL" clId="{A67DB7F1-6FF5-4387-B2A1-3AFB93683411}" dt="2022-12-20T22:23:39.934" v="1619" actId="403"/>
          <ac:spMkLst>
            <pc:docMk/>
            <pc:sldMk cId="3344348019" sldId="284"/>
            <ac:spMk id="4" creationId="{02778484-C7DD-2CB8-DD53-0FFBA1C747F5}"/>
          </ac:spMkLst>
        </pc:spChg>
        <pc:spChg chg="add mod">
          <ac:chgData name="Pedro Emanuel Sousa Pereira" userId="87395ce9-436c-4290-a20d-2eaa90dcf9dc" providerId="ADAL" clId="{A67DB7F1-6FF5-4387-B2A1-3AFB93683411}" dt="2022-12-20T22:23:48.954" v="1626" actId="1076"/>
          <ac:spMkLst>
            <pc:docMk/>
            <pc:sldMk cId="3344348019" sldId="284"/>
            <ac:spMk id="5" creationId="{3A16AD4A-4437-8022-2810-5642C4C615B2}"/>
          </ac:spMkLst>
        </pc:spChg>
      </pc:sldChg>
      <pc:sldChg chg="addSp delSp modSp add mod modAnim">
        <pc:chgData name="Pedro Emanuel Sousa Pereira" userId="87395ce9-436c-4290-a20d-2eaa90dcf9dc" providerId="ADAL" clId="{A67DB7F1-6FF5-4387-B2A1-3AFB93683411}" dt="2022-12-20T22:27:32.684" v="1761" actId="108"/>
        <pc:sldMkLst>
          <pc:docMk/>
          <pc:sldMk cId="1408186229" sldId="285"/>
        </pc:sldMkLst>
        <pc:spChg chg="mod">
          <ac:chgData name="Pedro Emanuel Sousa Pereira" userId="87395ce9-436c-4290-a20d-2eaa90dcf9dc" providerId="ADAL" clId="{A67DB7F1-6FF5-4387-B2A1-3AFB93683411}" dt="2022-12-10T15:56:29.565" v="325"/>
          <ac:spMkLst>
            <pc:docMk/>
            <pc:sldMk cId="1408186229" sldId="285"/>
            <ac:spMk id="3" creationId="{83F037DE-70B5-D8E2-08D6-84ACB437508A}"/>
          </ac:spMkLst>
        </pc:spChg>
        <pc:graphicFrameChg chg="add del mod">
          <ac:chgData name="Pedro Emanuel Sousa Pereira" userId="87395ce9-436c-4290-a20d-2eaa90dcf9dc" providerId="ADAL" clId="{A67DB7F1-6FF5-4387-B2A1-3AFB93683411}" dt="2022-12-18T14:39:33.498" v="736" actId="1957"/>
          <ac:graphicFrameMkLst>
            <pc:docMk/>
            <pc:sldMk cId="1408186229" sldId="285"/>
            <ac:graphicFrameMk id="6" creationId="{110221C2-D107-05FB-74D0-1FCE6AB5F7E0}"/>
          </ac:graphicFrameMkLst>
        </pc:graphicFrameChg>
        <pc:graphicFrameChg chg="add mod">
          <ac:chgData name="Pedro Emanuel Sousa Pereira" userId="87395ce9-436c-4290-a20d-2eaa90dcf9dc" providerId="ADAL" clId="{A67DB7F1-6FF5-4387-B2A1-3AFB93683411}" dt="2022-12-20T22:27:32.684" v="1761" actId="108"/>
          <ac:graphicFrameMkLst>
            <pc:docMk/>
            <pc:sldMk cId="1408186229" sldId="285"/>
            <ac:graphicFrameMk id="9" creationId="{1BB41290-E3FA-7E0F-7777-CC554411002F}"/>
          </ac:graphicFrameMkLst>
        </pc:graphicFrameChg>
      </pc:sldChg>
      <pc:sldChg chg="addSp delSp modSp add mod modAnim">
        <pc:chgData name="Pedro Emanuel Sousa Pereira" userId="87395ce9-436c-4290-a20d-2eaa90dcf9dc" providerId="ADAL" clId="{A67DB7F1-6FF5-4387-B2A1-3AFB93683411}" dt="2022-12-21T21:41:15.155" v="3465"/>
        <pc:sldMkLst>
          <pc:docMk/>
          <pc:sldMk cId="1885965369" sldId="286"/>
        </pc:sldMkLst>
        <pc:spChg chg="del mod">
          <ac:chgData name="Pedro Emanuel Sousa Pereira" userId="87395ce9-436c-4290-a20d-2eaa90dcf9dc" providerId="ADAL" clId="{A67DB7F1-6FF5-4387-B2A1-3AFB93683411}" dt="2022-12-20T22:30:25.847" v="1838" actId="478"/>
          <ac:spMkLst>
            <pc:docMk/>
            <pc:sldMk cId="1885965369" sldId="286"/>
            <ac:spMk id="3" creationId="{83F037DE-70B5-D8E2-08D6-84ACB437508A}"/>
          </ac:spMkLst>
        </pc:spChg>
        <pc:spChg chg="add mod">
          <ac:chgData name="Pedro Emanuel Sousa Pereira" userId="87395ce9-436c-4290-a20d-2eaa90dcf9dc" providerId="ADAL" clId="{A67DB7F1-6FF5-4387-B2A1-3AFB93683411}" dt="2022-12-18T15:10:41.816" v="820" actId="20577"/>
          <ac:spMkLst>
            <pc:docMk/>
            <pc:sldMk cId="1885965369" sldId="286"/>
            <ac:spMk id="4" creationId="{BAA3B6F7-62EF-0D40-780F-1D7B6CF0F567}"/>
          </ac:spMkLst>
        </pc:spChg>
        <pc:spChg chg="add del mod">
          <ac:chgData name="Pedro Emanuel Sousa Pereira" userId="87395ce9-436c-4290-a20d-2eaa90dcf9dc" providerId="ADAL" clId="{A67DB7F1-6FF5-4387-B2A1-3AFB93683411}" dt="2022-12-20T22:27:45.633" v="1763" actId="478"/>
          <ac:spMkLst>
            <pc:docMk/>
            <pc:sldMk cId="1885965369" sldId="286"/>
            <ac:spMk id="6" creationId="{83ADCA02-28C5-BDDA-CCAF-DE704AE8A96A}"/>
          </ac:spMkLst>
        </pc:spChg>
        <pc:spChg chg="add del mod">
          <ac:chgData name="Pedro Emanuel Sousa Pereira" userId="87395ce9-436c-4290-a20d-2eaa90dcf9dc" providerId="ADAL" clId="{A67DB7F1-6FF5-4387-B2A1-3AFB93683411}" dt="2022-12-20T22:27:42.925" v="1762" actId="478"/>
          <ac:spMkLst>
            <pc:docMk/>
            <pc:sldMk cId="1885965369" sldId="286"/>
            <ac:spMk id="7" creationId="{4CCE16FE-D900-7487-3F25-7C06F0F5D14A}"/>
          </ac:spMkLst>
        </pc:spChg>
        <pc:spChg chg="add mod">
          <ac:chgData name="Pedro Emanuel Sousa Pereira" userId="87395ce9-436c-4290-a20d-2eaa90dcf9dc" providerId="ADAL" clId="{A67DB7F1-6FF5-4387-B2A1-3AFB93683411}" dt="2022-12-20T22:30:31.770" v="1840" actId="1076"/>
          <ac:spMkLst>
            <pc:docMk/>
            <pc:sldMk cId="1885965369" sldId="286"/>
            <ac:spMk id="8" creationId="{310E1079-65EB-BFFA-73A7-6C2FFC9554A2}"/>
          </ac:spMkLst>
        </pc:spChg>
        <pc:spChg chg="add del mod">
          <ac:chgData name="Pedro Emanuel Sousa Pereira" userId="87395ce9-436c-4290-a20d-2eaa90dcf9dc" providerId="ADAL" clId="{A67DB7F1-6FF5-4387-B2A1-3AFB93683411}" dt="2022-12-20T22:30:28.505" v="1839" actId="478"/>
          <ac:spMkLst>
            <pc:docMk/>
            <pc:sldMk cId="1885965369" sldId="286"/>
            <ac:spMk id="9" creationId="{134EADA5-1E7D-BE4A-DFD1-E3AD24CC829B}"/>
          </ac:spMkLst>
        </pc:spChg>
        <pc:spChg chg="add mod">
          <ac:chgData name="Pedro Emanuel Sousa Pereira" userId="87395ce9-436c-4290-a20d-2eaa90dcf9dc" providerId="ADAL" clId="{A67DB7F1-6FF5-4387-B2A1-3AFB93683411}" dt="2022-12-20T22:31:43.647" v="1854"/>
          <ac:spMkLst>
            <pc:docMk/>
            <pc:sldMk cId="1885965369" sldId="286"/>
            <ac:spMk id="10" creationId="{9B1DDFA8-54BA-AC26-D7A3-8E30A57C3431}"/>
          </ac:spMkLst>
        </pc:spChg>
        <pc:spChg chg="add mod">
          <ac:chgData name="Pedro Emanuel Sousa Pereira" userId="87395ce9-436c-4290-a20d-2eaa90dcf9dc" providerId="ADAL" clId="{A67DB7F1-6FF5-4387-B2A1-3AFB93683411}" dt="2022-12-20T22:32:22.194" v="1869" actId="14100"/>
          <ac:spMkLst>
            <pc:docMk/>
            <pc:sldMk cId="1885965369" sldId="286"/>
            <ac:spMk id="11" creationId="{13D59D55-1237-D614-D3D0-0312F2ACED69}"/>
          </ac:spMkLst>
        </pc:spChg>
        <pc:spChg chg="add mod">
          <ac:chgData name="Pedro Emanuel Sousa Pereira" userId="87395ce9-436c-4290-a20d-2eaa90dcf9dc" providerId="ADAL" clId="{A67DB7F1-6FF5-4387-B2A1-3AFB93683411}" dt="2022-12-20T22:33:04.338" v="1889"/>
          <ac:spMkLst>
            <pc:docMk/>
            <pc:sldMk cId="1885965369" sldId="286"/>
            <ac:spMk id="12" creationId="{0F06F5BB-BD60-FFCA-782A-3033D529B80E}"/>
          </ac:spMkLst>
        </pc:spChg>
        <pc:spChg chg="add del mod">
          <ac:chgData name="Pedro Emanuel Sousa Pereira" userId="87395ce9-436c-4290-a20d-2eaa90dcf9dc" providerId="ADAL" clId="{A67DB7F1-6FF5-4387-B2A1-3AFB93683411}" dt="2022-12-20T22:33:17.978" v="1892" actId="478"/>
          <ac:spMkLst>
            <pc:docMk/>
            <pc:sldMk cId="1885965369" sldId="286"/>
            <ac:spMk id="13" creationId="{6966F5D4-97CE-39C0-3F9F-81CAF183E012}"/>
          </ac:spMkLst>
        </pc:spChg>
      </pc:sldChg>
      <pc:sldChg chg="addSp modSp add mod ord modAnim">
        <pc:chgData name="Pedro Emanuel Sousa Pereira" userId="87395ce9-436c-4290-a20d-2eaa90dcf9dc" providerId="ADAL" clId="{A67DB7F1-6FF5-4387-B2A1-3AFB93683411}" dt="2022-12-21T22:30:00.472" v="3525" actId="20577"/>
        <pc:sldMkLst>
          <pc:docMk/>
          <pc:sldMk cId="1677430319" sldId="287"/>
        </pc:sldMkLst>
        <pc:spChg chg="mod">
          <ac:chgData name="Pedro Emanuel Sousa Pereira" userId="87395ce9-436c-4290-a20d-2eaa90dcf9dc" providerId="ADAL" clId="{A67DB7F1-6FF5-4387-B2A1-3AFB93683411}" dt="2022-12-10T15:56:44.069" v="327"/>
          <ac:spMkLst>
            <pc:docMk/>
            <pc:sldMk cId="1677430319" sldId="287"/>
            <ac:spMk id="3" creationId="{83F037DE-70B5-D8E2-08D6-84ACB437508A}"/>
          </ac:spMkLst>
        </pc:spChg>
        <pc:spChg chg="add mod">
          <ac:chgData name="Pedro Emanuel Sousa Pereira" userId="87395ce9-436c-4290-a20d-2eaa90dcf9dc" providerId="ADAL" clId="{A67DB7F1-6FF5-4387-B2A1-3AFB93683411}" dt="2022-12-20T22:28:24.363" v="1775" actId="1076"/>
          <ac:spMkLst>
            <pc:docMk/>
            <pc:sldMk cId="1677430319" sldId="287"/>
            <ac:spMk id="4" creationId="{2F406CF8-7C51-78EB-2E3D-E787FA74E519}"/>
          </ac:spMkLst>
        </pc:spChg>
        <pc:spChg chg="add mod">
          <ac:chgData name="Pedro Emanuel Sousa Pereira" userId="87395ce9-436c-4290-a20d-2eaa90dcf9dc" providerId="ADAL" clId="{A67DB7F1-6FF5-4387-B2A1-3AFB93683411}" dt="2022-12-20T22:28:17.999" v="1773" actId="1076"/>
          <ac:spMkLst>
            <pc:docMk/>
            <pc:sldMk cId="1677430319" sldId="287"/>
            <ac:spMk id="5" creationId="{858688A8-C02A-4287-12A7-AC4F6B4307FC}"/>
          </ac:spMkLst>
        </pc:spChg>
        <pc:spChg chg="add mod">
          <ac:chgData name="Pedro Emanuel Sousa Pereira" userId="87395ce9-436c-4290-a20d-2eaa90dcf9dc" providerId="ADAL" clId="{A67DB7F1-6FF5-4387-B2A1-3AFB93683411}" dt="2022-12-21T22:30:00.472" v="3525" actId="20577"/>
          <ac:spMkLst>
            <pc:docMk/>
            <pc:sldMk cId="1677430319" sldId="287"/>
            <ac:spMk id="6" creationId="{B91459F0-4F97-2F98-F2A4-D4950526245D}"/>
          </ac:spMkLst>
        </pc:spChg>
      </pc:sldChg>
      <pc:sldChg chg="addSp delSp modSp add mod modAnim">
        <pc:chgData name="Pedro Emanuel Sousa Pereira" userId="87395ce9-436c-4290-a20d-2eaa90dcf9dc" providerId="ADAL" clId="{A67DB7F1-6FF5-4387-B2A1-3AFB93683411}" dt="2022-12-20T22:27:27.256" v="1759" actId="108"/>
        <pc:sldMkLst>
          <pc:docMk/>
          <pc:sldMk cId="3066074462" sldId="288"/>
        </pc:sldMkLst>
        <pc:spChg chg="mod">
          <ac:chgData name="Pedro Emanuel Sousa Pereira" userId="87395ce9-436c-4290-a20d-2eaa90dcf9dc" providerId="ADAL" clId="{A67DB7F1-6FF5-4387-B2A1-3AFB93683411}" dt="2022-12-18T14:57:36.345" v="780"/>
          <ac:spMkLst>
            <pc:docMk/>
            <pc:sldMk cId="3066074462" sldId="288"/>
            <ac:spMk id="3" creationId="{83F037DE-70B5-D8E2-08D6-84ACB437508A}"/>
          </ac:spMkLst>
        </pc:spChg>
        <pc:graphicFrameChg chg="add del mod">
          <ac:chgData name="Pedro Emanuel Sousa Pereira" userId="87395ce9-436c-4290-a20d-2eaa90dcf9dc" providerId="ADAL" clId="{A67DB7F1-6FF5-4387-B2A1-3AFB93683411}" dt="2022-12-18T15:01:43.437" v="787" actId="478"/>
          <ac:graphicFrameMkLst>
            <pc:docMk/>
            <pc:sldMk cId="3066074462" sldId="288"/>
            <ac:graphicFrameMk id="6" creationId="{AC030AD0-274F-B445-8F85-1076A8A92D16}"/>
          </ac:graphicFrameMkLst>
        </pc:graphicFrameChg>
        <pc:graphicFrameChg chg="add mod">
          <ac:chgData name="Pedro Emanuel Sousa Pereira" userId="87395ce9-436c-4290-a20d-2eaa90dcf9dc" providerId="ADAL" clId="{A67DB7F1-6FF5-4387-B2A1-3AFB93683411}" dt="2022-12-20T22:27:27.256" v="1759" actId="108"/>
          <ac:graphicFrameMkLst>
            <pc:docMk/>
            <pc:sldMk cId="3066074462" sldId="288"/>
            <ac:graphicFrameMk id="7" creationId="{A3A076D7-213C-29A3-6B7E-2CF89248CD0E}"/>
          </ac:graphicFrameMkLst>
        </pc:graphicFrameChg>
      </pc:sldChg>
      <pc:sldChg chg="addSp delSp modSp add mod modAnim">
        <pc:chgData name="Pedro Emanuel Sousa Pereira" userId="87395ce9-436c-4290-a20d-2eaa90dcf9dc" providerId="ADAL" clId="{A67DB7F1-6FF5-4387-B2A1-3AFB93683411}" dt="2022-12-21T21:43:21.278" v="3499"/>
        <pc:sldMkLst>
          <pc:docMk/>
          <pc:sldMk cId="2465270084" sldId="289"/>
        </pc:sldMkLst>
        <pc:spChg chg="mod">
          <ac:chgData name="Pedro Emanuel Sousa Pereira" userId="87395ce9-436c-4290-a20d-2eaa90dcf9dc" providerId="ADAL" clId="{A67DB7F1-6FF5-4387-B2A1-3AFB93683411}" dt="2022-12-10T15:56:56.765" v="329"/>
          <ac:spMkLst>
            <pc:docMk/>
            <pc:sldMk cId="2465270084" sldId="289"/>
            <ac:spMk id="3" creationId="{83F037DE-70B5-D8E2-08D6-84ACB437508A}"/>
          </ac:spMkLst>
        </pc:spChg>
        <pc:spChg chg="add del mod">
          <ac:chgData name="Pedro Emanuel Sousa Pereira" userId="87395ce9-436c-4290-a20d-2eaa90dcf9dc" providerId="ADAL" clId="{A67DB7F1-6FF5-4387-B2A1-3AFB93683411}" dt="2022-12-20T22:27:59.039" v="1769" actId="478"/>
          <ac:spMkLst>
            <pc:docMk/>
            <pc:sldMk cId="2465270084" sldId="289"/>
            <ac:spMk id="4" creationId="{0BA5FC64-EF39-B74F-A7DE-D8EC4D6BF591}"/>
          </ac:spMkLst>
        </pc:spChg>
        <pc:spChg chg="add del mod">
          <ac:chgData name="Pedro Emanuel Sousa Pereira" userId="87395ce9-436c-4290-a20d-2eaa90dcf9dc" providerId="ADAL" clId="{A67DB7F1-6FF5-4387-B2A1-3AFB93683411}" dt="2022-12-20T22:27:56.623" v="1767" actId="478"/>
          <ac:spMkLst>
            <pc:docMk/>
            <pc:sldMk cId="2465270084" sldId="289"/>
            <ac:spMk id="5" creationId="{95EF2713-75A1-4203-C9BC-6CED6053A12A}"/>
          </ac:spMkLst>
        </pc:spChg>
        <pc:spChg chg="add del mod">
          <ac:chgData name="Pedro Emanuel Sousa Pereira" userId="87395ce9-436c-4290-a20d-2eaa90dcf9dc" providerId="ADAL" clId="{A67DB7F1-6FF5-4387-B2A1-3AFB93683411}" dt="2022-12-20T22:27:57.963" v="1768" actId="478"/>
          <ac:spMkLst>
            <pc:docMk/>
            <pc:sldMk cId="2465270084" sldId="289"/>
            <ac:spMk id="6" creationId="{E16F74B7-A154-0C95-0CA0-F020B68FE528}"/>
          </ac:spMkLst>
        </pc:spChg>
        <pc:spChg chg="add mod">
          <ac:chgData name="Pedro Emanuel Sousa Pereira" userId="87395ce9-436c-4290-a20d-2eaa90dcf9dc" providerId="ADAL" clId="{A67DB7F1-6FF5-4387-B2A1-3AFB93683411}" dt="2022-12-20T23:52:51.690" v="2378" actId="20577"/>
          <ac:spMkLst>
            <pc:docMk/>
            <pc:sldMk cId="2465270084" sldId="289"/>
            <ac:spMk id="7" creationId="{15339EDC-C5D2-A297-5917-FB4CA5549F79}"/>
          </ac:spMkLst>
        </pc:spChg>
        <pc:spChg chg="add mod">
          <ac:chgData name="Pedro Emanuel Sousa Pereira" userId="87395ce9-436c-4290-a20d-2eaa90dcf9dc" providerId="ADAL" clId="{A67DB7F1-6FF5-4387-B2A1-3AFB93683411}" dt="2022-12-20T23:53:15.368" v="2390" actId="20577"/>
          <ac:spMkLst>
            <pc:docMk/>
            <pc:sldMk cId="2465270084" sldId="289"/>
            <ac:spMk id="8" creationId="{DFA68269-25C4-5207-922B-3044AA6A683F}"/>
          </ac:spMkLst>
        </pc:spChg>
      </pc:sldChg>
      <pc:sldChg chg="addSp modSp add mod modAnim">
        <pc:chgData name="Pedro Emanuel Sousa Pereira" userId="87395ce9-436c-4290-a20d-2eaa90dcf9dc" providerId="ADAL" clId="{A67DB7F1-6FF5-4387-B2A1-3AFB93683411}" dt="2022-12-21T22:30:06.981" v="3527" actId="20577"/>
        <pc:sldMkLst>
          <pc:docMk/>
          <pc:sldMk cId="1553853010" sldId="290"/>
        </pc:sldMkLst>
        <pc:spChg chg="mod">
          <ac:chgData name="Pedro Emanuel Sousa Pereira" userId="87395ce9-436c-4290-a20d-2eaa90dcf9dc" providerId="ADAL" clId="{A67DB7F1-6FF5-4387-B2A1-3AFB93683411}" dt="2022-12-10T15:57:00.931" v="330"/>
          <ac:spMkLst>
            <pc:docMk/>
            <pc:sldMk cId="1553853010" sldId="290"/>
            <ac:spMk id="3" creationId="{83F037DE-70B5-D8E2-08D6-84ACB437508A}"/>
          </ac:spMkLst>
        </pc:spChg>
        <pc:spChg chg="add mod">
          <ac:chgData name="Pedro Emanuel Sousa Pereira" userId="87395ce9-436c-4290-a20d-2eaa90dcf9dc" providerId="ADAL" clId="{A67DB7F1-6FF5-4387-B2A1-3AFB93683411}" dt="2022-12-20T23:53:38.139" v="2403" actId="20577"/>
          <ac:spMkLst>
            <pc:docMk/>
            <pc:sldMk cId="1553853010" sldId="290"/>
            <ac:spMk id="4" creationId="{EEC51A9C-FDF1-A575-2484-5BAAA916390C}"/>
          </ac:spMkLst>
        </pc:spChg>
        <pc:spChg chg="add mod">
          <ac:chgData name="Pedro Emanuel Sousa Pereira" userId="87395ce9-436c-4290-a20d-2eaa90dcf9dc" providerId="ADAL" clId="{A67DB7F1-6FF5-4387-B2A1-3AFB93683411}" dt="2022-12-20T23:53:57.543" v="2423" actId="20577"/>
          <ac:spMkLst>
            <pc:docMk/>
            <pc:sldMk cId="1553853010" sldId="290"/>
            <ac:spMk id="5" creationId="{068EFD5E-BFCB-C59A-B703-05597EA568B7}"/>
          </ac:spMkLst>
        </pc:spChg>
        <pc:spChg chg="add mod">
          <ac:chgData name="Pedro Emanuel Sousa Pereira" userId="87395ce9-436c-4290-a20d-2eaa90dcf9dc" providerId="ADAL" clId="{A67DB7F1-6FF5-4387-B2A1-3AFB93683411}" dt="2022-12-21T22:30:06.981" v="3527" actId="20577"/>
          <ac:spMkLst>
            <pc:docMk/>
            <pc:sldMk cId="1553853010" sldId="290"/>
            <ac:spMk id="6" creationId="{47EAF9C3-3A73-902C-A2DE-B7D1884E3DB0}"/>
          </ac:spMkLst>
        </pc:spChg>
      </pc:sldChg>
      <pc:sldChg chg="modSp add mod">
        <pc:chgData name="Pedro Emanuel Sousa Pereira" userId="87395ce9-436c-4290-a20d-2eaa90dcf9dc" providerId="ADAL" clId="{A67DB7F1-6FF5-4387-B2A1-3AFB93683411}" dt="2022-12-10T15:57:13.088" v="333" actId="20577"/>
        <pc:sldMkLst>
          <pc:docMk/>
          <pc:sldMk cId="2967476048" sldId="291"/>
        </pc:sldMkLst>
        <pc:spChg chg="mod">
          <ac:chgData name="Pedro Emanuel Sousa Pereira" userId="87395ce9-436c-4290-a20d-2eaa90dcf9dc" providerId="ADAL" clId="{A67DB7F1-6FF5-4387-B2A1-3AFB93683411}" dt="2022-12-10T15:57:13.088" v="333" actId="20577"/>
          <ac:spMkLst>
            <pc:docMk/>
            <pc:sldMk cId="2967476048" sldId="291"/>
            <ac:spMk id="3" creationId="{EB46CA7C-9267-6EFB-2B2E-A4183AAB87F3}"/>
          </ac:spMkLst>
        </pc:spChg>
      </pc:sldChg>
      <pc:sldChg chg="modSp add mod addCm modCm">
        <pc:chgData name="Pedro Emanuel Sousa Pereira" userId="87395ce9-436c-4290-a20d-2eaa90dcf9dc" providerId="ADAL" clId="{A67DB7F1-6FF5-4387-B2A1-3AFB93683411}" dt="2022-12-20T23:21:03.448" v="2151"/>
        <pc:sldMkLst>
          <pc:docMk/>
          <pc:sldMk cId="1421851289" sldId="292"/>
        </pc:sldMkLst>
        <pc:spChg chg="mod">
          <ac:chgData name="Pedro Emanuel Sousa Pereira" userId="87395ce9-436c-4290-a20d-2eaa90dcf9dc" providerId="ADAL" clId="{A67DB7F1-6FF5-4387-B2A1-3AFB93683411}" dt="2022-12-20T23:20:28.150" v="2144" actId="5793"/>
          <ac:spMkLst>
            <pc:docMk/>
            <pc:sldMk cId="1421851289" sldId="292"/>
            <ac:spMk id="3" creationId="{EB46CA7C-9267-6EFB-2B2E-A4183AAB87F3}"/>
          </ac:spMkLst>
        </pc:spChg>
      </pc:sldChg>
      <pc:sldChg chg="modSp new mod ord">
        <pc:chgData name="Pedro Emanuel Sousa Pereira" userId="87395ce9-436c-4290-a20d-2eaa90dcf9dc" providerId="ADAL" clId="{A67DB7F1-6FF5-4387-B2A1-3AFB93683411}" dt="2022-12-10T15:55:35.482" v="317"/>
        <pc:sldMkLst>
          <pc:docMk/>
          <pc:sldMk cId="3397978943" sldId="293"/>
        </pc:sldMkLst>
        <pc:spChg chg="mod">
          <ac:chgData name="Pedro Emanuel Sousa Pereira" userId="87395ce9-436c-4290-a20d-2eaa90dcf9dc" providerId="ADAL" clId="{A67DB7F1-6FF5-4387-B2A1-3AFB93683411}" dt="2022-12-10T15:55:33.527" v="315"/>
          <ac:spMkLst>
            <pc:docMk/>
            <pc:sldMk cId="3397978943" sldId="293"/>
            <ac:spMk id="2" creationId="{6E36379B-E00B-EA6D-08F4-B98E53F7761D}"/>
          </ac:spMkLst>
        </pc:spChg>
      </pc:sldChg>
      <pc:sldChg chg="modSp new mod">
        <pc:chgData name="Pedro Emanuel Sousa Pereira" userId="87395ce9-436c-4290-a20d-2eaa90dcf9dc" providerId="ADAL" clId="{A67DB7F1-6FF5-4387-B2A1-3AFB93683411}" dt="2022-12-10T15:55:45.906" v="319"/>
        <pc:sldMkLst>
          <pc:docMk/>
          <pc:sldMk cId="788989439" sldId="294"/>
        </pc:sldMkLst>
        <pc:spChg chg="mod">
          <ac:chgData name="Pedro Emanuel Sousa Pereira" userId="87395ce9-436c-4290-a20d-2eaa90dcf9dc" providerId="ADAL" clId="{A67DB7F1-6FF5-4387-B2A1-3AFB93683411}" dt="2022-12-10T15:55:45.906" v="319"/>
          <ac:spMkLst>
            <pc:docMk/>
            <pc:sldMk cId="788989439" sldId="294"/>
            <ac:spMk id="2" creationId="{91D339F2-A9C6-BAA0-FC58-F003F55294B0}"/>
          </ac:spMkLst>
        </pc:spChg>
      </pc:sldChg>
      <pc:sldChg chg="modSp add mod">
        <pc:chgData name="Pedro Emanuel Sousa Pereira" userId="87395ce9-436c-4290-a20d-2eaa90dcf9dc" providerId="ADAL" clId="{A67DB7F1-6FF5-4387-B2A1-3AFB93683411}" dt="2022-12-10T15:56:20.872" v="324"/>
        <pc:sldMkLst>
          <pc:docMk/>
          <pc:sldMk cId="19291589" sldId="295"/>
        </pc:sldMkLst>
        <pc:spChg chg="mod">
          <ac:chgData name="Pedro Emanuel Sousa Pereira" userId="87395ce9-436c-4290-a20d-2eaa90dcf9dc" providerId="ADAL" clId="{A67DB7F1-6FF5-4387-B2A1-3AFB93683411}" dt="2022-12-10T15:56:20.872" v="324"/>
          <ac:spMkLst>
            <pc:docMk/>
            <pc:sldMk cId="19291589" sldId="295"/>
            <ac:spMk id="2" creationId="{91D339F2-A9C6-BAA0-FC58-F003F55294B0}"/>
          </ac:spMkLst>
        </pc:spChg>
      </pc:sldChg>
      <pc:sldChg chg="addSp delSp modSp add mod delAnim modAnim">
        <pc:chgData name="Pedro Emanuel Sousa Pereira" userId="87395ce9-436c-4290-a20d-2eaa90dcf9dc" providerId="ADAL" clId="{A67DB7F1-6FF5-4387-B2A1-3AFB93683411}" dt="2022-12-21T21:39:46.416" v="3445"/>
        <pc:sldMkLst>
          <pc:docMk/>
          <pc:sldMk cId="2160894221" sldId="297"/>
        </pc:sldMkLst>
        <pc:spChg chg="del">
          <ac:chgData name="Pedro Emanuel Sousa Pereira" userId="87395ce9-436c-4290-a20d-2eaa90dcf9dc" providerId="ADAL" clId="{A67DB7F1-6FF5-4387-B2A1-3AFB93683411}" dt="2022-12-20T22:05:08.176" v="1257" actId="478"/>
          <ac:spMkLst>
            <pc:docMk/>
            <pc:sldMk cId="2160894221" sldId="297"/>
            <ac:spMk id="3" creationId="{83F037DE-70B5-D8E2-08D6-84ACB437508A}"/>
          </ac:spMkLst>
        </pc:spChg>
        <pc:spChg chg="add del mod">
          <ac:chgData name="Pedro Emanuel Sousa Pereira" userId="87395ce9-436c-4290-a20d-2eaa90dcf9dc" providerId="ADAL" clId="{A67DB7F1-6FF5-4387-B2A1-3AFB93683411}" dt="2022-12-20T22:06:04.302" v="1258" actId="478"/>
          <ac:spMkLst>
            <pc:docMk/>
            <pc:sldMk cId="2160894221" sldId="297"/>
            <ac:spMk id="6" creationId="{26EEBB7B-6896-29E5-70BA-F49BF28B9D6D}"/>
          </ac:spMkLst>
        </pc:spChg>
        <pc:spChg chg="add del mod">
          <ac:chgData name="Pedro Emanuel Sousa Pereira" userId="87395ce9-436c-4290-a20d-2eaa90dcf9dc" providerId="ADAL" clId="{A67DB7F1-6FF5-4387-B2A1-3AFB93683411}" dt="2022-12-20T22:06:34.905" v="1264" actId="478"/>
          <ac:spMkLst>
            <pc:docMk/>
            <pc:sldMk cId="2160894221" sldId="297"/>
            <ac:spMk id="9" creationId="{65E06F07-21DF-F242-FE8B-EE41127A3D16}"/>
          </ac:spMkLst>
        </pc:spChg>
        <pc:spChg chg="add mod">
          <ac:chgData name="Pedro Emanuel Sousa Pereira" userId="87395ce9-436c-4290-a20d-2eaa90dcf9dc" providerId="ADAL" clId="{A67DB7F1-6FF5-4387-B2A1-3AFB93683411}" dt="2022-12-20T22:06:53.660" v="1273" actId="20577"/>
          <ac:spMkLst>
            <pc:docMk/>
            <pc:sldMk cId="2160894221" sldId="297"/>
            <ac:spMk id="10" creationId="{25CB7877-84C2-7EDA-A4E3-7001E826B372}"/>
          </ac:spMkLst>
        </pc:spChg>
        <pc:spChg chg="add mod">
          <ac:chgData name="Pedro Emanuel Sousa Pereira" userId="87395ce9-436c-4290-a20d-2eaa90dcf9dc" providerId="ADAL" clId="{A67DB7F1-6FF5-4387-B2A1-3AFB93683411}" dt="2022-12-21T21:39:24.396" v="3439" actId="1076"/>
          <ac:spMkLst>
            <pc:docMk/>
            <pc:sldMk cId="2160894221" sldId="297"/>
            <ac:spMk id="11" creationId="{A93E7F1B-6FE6-ADFF-71D1-34843A63FE34}"/>
          </ac:spMkLst>
        </pc:spChg>
        <pc:spChg chg="add del">
          <ac:chgData name="Pedro Emanuel Sousa Pereira" userId="87395ce9-436c-4290-a20d-2eaa90dcf9dc" providerId="ADAL" clId="{A67DB7F1-6FF5-4387-B2A1-3AFB93683411}" dt="2022-12-20T22:07:25.741" v="1284" actId="22"/>
          <ac:spMkLst>
            <pc:docMk/>
            <pc:sldMk cId="2160894221" sldId="297"/>
            <ac:spMk id="13" creationId="{551FE8FF-8E74-7C86-80BD-EC7C5188CB1B}"/>
          </ac:spMkLst>
        </pc:spChg>
        <pc:spChg chg="add mod">
          <ac:chgData name="Pedro Emanuel Sousa Pereira" userId="87395ce9-436c-4290-a20d-2eaa90dcf9dc" providerId="ADAL" clId="{A67DB7F1-6FF5-4387-B2A1-3AFB93683411}" dt="2022-12-20T22:10:35.619" v="1329" actId="14100"/>
          <ac:spMkLst>
            <pc:docMk/>
            <pc:sldMk cId="2160894221" sldId="297"/>
            <ac:spMk id="14" creationId="{D34DD055-B851-620B-3B54-ECCC615575E2}"/>
          </ac:spMkLst>
        </pc:spChg>
        <pc:spChg chg="add mod">
          <ac:chgData name="Pedro Emanuel Sousa Pereira" userId="87395ce9-436c-4290-a20d-2eaa90dcf9dc" providerId="ADAL" clId="{A67DB7F1-6FF5-4387-B2A1-3AFB93683411}" dt="2022-12-20T22:10:37.061" v="1330"/>
          <ac:spMkLst>
            <pc:docMk/>
            <pc:sldMk cId="2160894221" sldId="297"/>
            <ac:spMk id="15" creationId="{5321E3A8-AFC0-BE53-A3A9-54BD06D71273}"/>
          </ac:spMkLst>
        </pc:spChg>
        <pc:spChg chg="add mod">
          <ac:chgData name="Pedro Emanuel Sousa Pereira" userId="87395ce9-436c-4290-a20d-2eaa90dcf9dc" providerId="ADAL" clId="{A67DB7F1-6FF5-4387-B2A1-3AFB93683411}" dt="2022-12-20T22:10:40.180" v="1331"/>
          <ac:spMkLst>
            <pc:docMk/>
            <pc:sldMk cId="2160894221" sldId="297"/>
            <ac:spMk id="16" creationId="{83E88415-7408-9CBE-0B32-C4357F4F8CCA}"/>
          </ac:spMkLst>
        </pc:spChg>
        <pc:spChg chg="add mod">
          <ac:chgData name="Pedro Emanuel Sousa Pereira" userId="87395ce9-436c-4290-a20d-2eaa90dcf9dc" providerId="ADAL" clId="{A67DB7F1-6FF5-4387-B2A1-3AFB93683411}" dt="2022-12-20T22:11:10.954" v="1341"/>
          <ac:spMkLst>
            <pc:docMk/>
            <pc:sldMk cId="2160894221" sldId="297"/>
            <ac:spMk id="17" creationId="{D3F88131-FFBD-C4A9-66A3-49A9996B1167}"/>
          </ac:spMkLst>
        </pc:spChg>
        <pc:graphicFrameChg chg="del">
          <ac:chgData name="Pedro Emanuel Sousa Pereira" userId="87395ce9-436c-4290-a20d-2eaa90dcf9dc" providerId="ADAL" clId="{A67DB7F1-6FF5-4387-B2A1-3AFB93683411}" dt="2022-12-20T21:02:25.828" v="1254" actId="478"/>
          <ac:graphicFrameMkLst>
            <pc:docMk/>
            <pc:sldMk cId="2160894221" sldId="297"/>
            <ac:graphicFrameMk id="8" creationId="{8CAD281D-5396-8592-ADE6-C64C2E1EA11C}"/>
          </ac:graphicFrameMkLst>
        </pc:graphicFrameChg>
      </pc:sldChg>
      <pc:sldChg chg="addSp delSp modSp add mod modAnim">
        <pc:chgData name="Pedro Emanuel Sousa Pereira" userId="87395ce9-436c-4290-a20d-2eaa90dcf9dc" providerId="ADAL" clId="{A67DB7F1-6FF5-4387-B2A1-3AFB93683411}" dt="2022-12-21T21:40:22.372" v="3453"/>
        <pc:sldMkLst>
          <pc:docMk/>
          <pc:sldMk cId="2515709421" sldId="298"/>
        </pc:sldMkLst>
        <pc:spChg chg="add mod">
          <ac:chgData name="Pedro Emanuel Sousa Pereira" userId="87395ce9-436c-4290-a20d-2eaa90dcf9dc" providerId="ADAL" clId="{A67DB7F1-6FF5-4387-B2A1-3AFB93683411}" dt="2022-12-20T22:12:41.667" v="1367" actId="20577"/>
          <ac:spMkLst>
            <pc:docMk/>
            <pc:sldMk cId="2515709421" sldId="298"/>
            <ac:spMk id="3" creationId="{E6C08009-5156-8101-8229-9AB1A28762CB}"/>
          </ac:spMkLst>
        </pc:spChg>
        <pc:spChg chg="add mod">
          <ac:chgData name="Pedro Emanuel Sousa Pereira" userId="87395ce9-436c-4290-a20d-2eaa90dcf9dc" providerId="ADAL" clId="{A67DB7F1-6FF5-4387-B2A1-3AFB93683411}" dt="2022-12-20T22:13:04.782" v="1378" actId="20577"/>
          <ac:spMkLst>
            <pc:docMk/>
            <pc:sldMk cId="2515709421" sldId="298"/>
            <ac:spMk id="4" creationId="{CF9E7E5F-AB3B-87D6-2F6E-87E0235B2C44}"/>
          </ac:spMkLst>
        </pc:spChg>
        <pc:spChg chg="add mod">
          <ac:chgData name="Pedro Emanuel Sousa Pereira" userId="87395ce9-436c-4290-a20d-2eaa90dcf9dc" providerId="ADAL" clId="{A67DB7F1-6FF5-4387-B2A1-3AFB93683411}" dt="2022-12-20T22:13:40.305" v="1384" actId="14100"/>
          <ac:spMkLst>
            <pc:docMk/>
            <pc:sldMk cId="2515709421" sldId="298"/>
            <ac:spMk id="6" creationId="{BAE4DD2D-B2C5-8FEB-0D32-667819833377}"/>
          </ac:spMkLst>
        </pc:spChg>
        <pc:spChg chg="add mod">
          <ac:chgData name="Pedro Emanuel Sousa Pereira" userId="87395ce9-436c-4290-a20d-2eaa90dcf9dc" providerId="ADAL" clId="{A67DB7F1-6FF5-4387-B2A1-3AFB93683411}" dt="2022-12-20T22:13:56.913" v="1390" actId="14100"/>
          <ac:spMkLst>
            <pc:docMk/>
            <pc:sldMk cId="2515709421" sldId="298"/>
            <ac:spMk id="8" creationId="{8D22DA9D-420D-3962-FF15-EDBA0841DAF6}"/>
          </ac:spMkLst>
        </pc:spChg>
        <pc:spChg chg="add mod">
          <ac:chgData name="Pedro Emanuel Sousa Pereira" userId="87395ce9-436c-4290-a20d-2eaa90dcf9dc" providerId="ADAL" clId="{A67DB7F1-6FF5-4387-B2A1-3AFB93683411}" dt="2022-12-20T22:14:07.897" v="1393" actId="14100"/>
          <ac:spMkLst>
            <pc:docMk/>
            <pc:sldMk cId="2515709421" sldId="298"/>
            <ac:spMk id="9" creationId="{1F5BF4CD-73CB-8414-BED3-499FB7D1DABA}"/>
          </ac:spMkLst>
        </pc:spChg>
        <pc:spChg chg="del">
          <ac:chgData name="Pedro Emanuel Sousa Pereira" userId="87395ce9-436c-4290-a20d-2eaa90dcf9dc" providerId="ADAL" clId="{A67DB7F1-6FF5-4387-B2A1-3AFB93683411}" dt="2022-12-20T22:11:26.059" v="1345" actId="478"/>
          <ac:spMkLst>
            <pc:docMk/>
            <pc:sldMk cId="2515709421" sldId="298"/>
            <ac:spMk id="10" creationId="{25CB7877-84C2-7EDA-A4E3-7001E826B372}"/>
          </ac:spMkLst>
        </pc:spChg>
        <pc:spChg chg="del">
          <ac:chgData name="Pedro Emanuel Sousa Pereira" userId="87395ce9-436c-4290-a20d-2eaa90dcf9dc" providerId="ADAL" clId="{A67DB7F1-6FF5-4387-B2A1-3AFB93683411}" dt="2022-12-20T22:11:26.059" v="1345" actId="478"/>
          <ac:spMkLst>
            <pc:docMk/>
            <pc:sldMk cId="2515709421" sldId="298"/>
            <ac:spMk id="11" creationId="{A93E7F1B-6FE6-ADFF-71D1-34843A63FE34}"/>
          </ac:spMkLst>
        </pc:spChg>
        <pc:spChg chg="add mod">
          <ac:chgData name="Pedro Emanuel Sousa Pereira" userId="87395ce9-436c-4290-a20d-2eaa90dcf9dc" providerId="ADAL" clId="{A67DB7F1-6FF5-4387-B2A1-3AFB93683411}" dt="2022-12-20T22:14:14.583" v="1396" actId="14100"/>
          <ac:spMkLst>
            <pc:docMk/>
            <pc:sldMk cId="2515709421" sldId="298"/>
            <ac:spMk id="12" creationId="{2982B6A2-ECBC-3E4F-24AF-54A7654F43C7}"/>
          </ac:spMkLst>
        </pc:spChg>
        <pc:spChg chg="add mod">
          <ac:chgData name="Pedro Emanuel Sousa Pereira" userId="87395ce9-436c-4290-a20d-2eaa90dcf9dc" providerId="ADAL" clId="{A67DB7F1-6FF5-4387-B2A1-3AFB93683411}" dt="2022-12-20T22:14:42.135" v="1411" actId="1076"/>
          <ac:spMkLst>
            <pc:docMk/>
            <pc:sldMk cId="2515709421" sldId="298"/>
            <ac:spMk id="13" creationId="{1799C1CC-6C34-B476-7EB4-84ECAFD1D3C4}"/>
          </ac:spMkLst>
        </pc:spChg>
        <pc:spChg chg="del">
          <ac:chgData name="Pedro Emanuel Sousa Pereira" userId="87395ce9-436c-4290-a20d-2eaa90dcf9dc" providerId="ADAL" clId="{A67DB7F1-6FF5-4387-B2A1-3AFB93683411}" dt="2022-12-20T22:11:26.059" v="1345" actId="478"/>
          <ac:spMkLst>
            <pc:docMk/>
            <pc:sldMk cId="2515709421" sldId="298"/>
            <ac:spMk id="14" creationId="{D34DD055-B851-620B-3B54-ECCC615575E2}"/>
          </ac:spMkLst>
        </pc:spChg>
        <pc:spChg chg="del">
          <ac:chgData name="Pedro Emanuel Sousa Pereira" userId="87395ce9-436c-4290-a20d-2eaa90dcf9dc" providerId="ADAL" clId="{A67DB7F1-6FF5-4387-B2A1-3AFB93683411}" dt="2022-12-20T22:11:21.897" v="1344" actId="478"/>
          <ac:spMkLst>
            <pc:docMk/>
            <pc:sldMk cId="2515709421" sldId="298"/>
            <ac:spMk id="15" creationId="{5321E3A8-AFC0-BE53-A3A9-54BD06D71273}"/>
          </ac:spMkLst>
        </pc:spChg>
        <pc:spChg chg="del">
          <ac:chgData name="Pedro Emanuel Sousa Pereira" userId="87395ce9-436c-4290-a20d-2eaa90dcf9dc" providerId="ADAL" clId="{A67DB7F1-6FF5-4387-B2A1-3AFB93683411}" dt="2022-12-20T22:11:20.814" v="1343" actId="478"/>
          <ac:spMkLst>
            <pc:docMk/>
            <pc:sldMk cId="2515709421" sldId="298"/>
            <ac:spMk id="16" creationId="{83E88415-7408-9CBE-0B32-C4357F4F8CCA}"/>
          </ac:spMkLst>
        </pc:spChg>
        <pc:spChg chg="mod">
          <ac:chgData name="Pedro Emanuel Sousa Pereira" userId="87395ce9-436c-4290-a20d-2eaa90dcf9dc" providerId="ADAL" clId="{A67DB7F1-6FF5-4387-B2A1-3AFB93683411}" dt="2022-12-20T22:11:33.936" v="1346" actId="1076"/>
          <ac:spMkLst>
            <pc:docMk/>
            <pc:sldMk cId="2515709421" sldId="298"/>
            <ac:spMk id="17" creationId="{D3F88131-FFBD-C4A9-66A3-49A9996B1167}"/>
          </ac:spMkLst>
        </pc:spChg>
        <pc:spChg chg="add mod">
          <ac:chgData name="Pedro Emanuel Sousa Pereira" userId="87395ce9-436c-4290-a20d-2eaa90dcf9dc" providerId="ADAL" clId="{A67DB7F1-6FF5-4387-B2A1-3AFB93683411}" dt="2022-12-20T22:14:59.555" v="1419" actId="20577"/>
          <ac:spMkLst>
            <pc:docMk/>
            <pc:sldMk cId="2515709421" sldId="298"/>
            <ac:spMk id="18" creationId="{78BC1764-57A4-38F2-8F2C-4A85A9F6151C}"/>
          </ac:spMkLst>
        </pc:spChg>
        <pc:spChg chg="add mod">
          <ac:chgData name="Pedro Emanuel Sousa Pereira" userId="87395ce9-436c-4290-a20d-2eaa90dcf9dc" providerId="ADAL" clId="{A67DB7F1-6FF5-4387-B2A1-3AFB93683411}" dt="2022-12-20T22:15:02.207" v="1423" actId="20577"/>
          <ac:spMkLst>
            <pc:docMk/>
            <pc:sldMk cId="2515709421" sldId="298"/>
            <ac:spMk id="19" creationId="{DA776728-4A37-810A-E573-1EEF6F645C34}"/>
          </ac:spMkLst>
        </pc:spChg>
        <pc:spChg chg="add mod">
          <ac:chgData name="Pedro Emanuel Sousa Pereira" userId="87395ce9-436c-4290-a20d-2eaa90dcf9dc" providerId="ADAL" clId="{A67DB7F1-6FF5-4387-B2A1-3AFB93683411}" dt="2022-12-20T22:15:04.088" v="1425" actId="20577"/>
          <ac:spMkLst>
            <pc:docMk/>
            <pc:sldMk cId="2515709421" sldId="298"/>
            <ac:spMk id="20" creationId="{99B00995-5F34-5650-6A68-B3C2AAC63693}"/>
          </ac:spMkLst>
        </pc:spChg>
        <pc:spChg chg="add mod">
          <ac:chgData name="Pedro Emanuel Sousa Pereira" userId="87395ce9-436c-4290-a20d-2eaa90dcf9dc" providerId="ADAL" clId="{A67DB7F1-6FF5-4387-B2A1-3AFB93683411}" dt="2022-12-20T22:15:16.550" v="1433" actId="1076"/>
          <ac:spMkLst>
            <pc:docMk/>
            <pc:sldMk cId="2515709421" sldId="298"/>
            <ac:spMk id="21" creationId="{F5AE7A20-CB66-FCEF-2776-5AC9BB6F8C7C}"/>
          </ac:spMkLst>
        </pc:spChg>
      </pc:sldChg>
      <pc:sldChg chg="addSp delSp modSp add mod delAnim modAnim">
        <pc:chgData name="Pedro Emanuel Sousa Pereira" userId="87395ce9-436c-4290-a20d-2eaa90dcf9dc" providerId="ADAL" clId="{A67DB7F1-6FF5-4387-B2A1-3AFB93683411}" dt="2022-12-21T21:40:35.226" v="3456"/>
        <pc:sldMkLst>
          <pc:docMk/>
          <pc:sldMk cId="888792919" sldId="299"/>
        </pc:sldMkLst>
        <pc:spChg chg="del">
          <ac:chgData name="Pedro Emanuel Sousa Pereira" userId="87395ce9-436c-4290-a20d-2eaa90dcf9dc" providerId="ADAL" clId="{A67DB7F1-6FF5-4387-B2A1-3AFB93683411}" dt="2022-12-20T22:15:36.047" v="1435" actId="478"/>
          <ac:spMkLst>
            <pc:docMk/>
            <pc:sldMk cId="888792919" sldId="299"/>
            <ac:spMk id="3" creationId="{E6C08009-5156-8101-8229-9AB1A28762CB}"/>
          </ac:spMkLst>
        </pc:spChg>
        <pc:spChg chg="del">
          <ac:chgData name="Pedro Emanuel Sousa Pereira" userId="87395ce9-436c-4290-a20d-2eaa90dcf9dc" providerId="ADAL" clId="{A67DB7F1-6FF5-4387-B2A1-3AFB93683411}" dt="2022-12-20T22:15:36.047" v="1435" actId="478"/>
          <ac:spMkLst>
            <pc:docMk/>
            <pc:sldMk cId="888792919" sldId="299"/>
            <ac:spMk id="4" creationId="{CF9E7E5F-AB3B-87D6-2F6E-87E0235B2C44}"/>
          </ac:spMkLst>
        </pc:spChg>
        <pc:spChg chg="del">
          <ac:chgData name="Pedro Emanuel Sousa Pereira" userId="87395ce9-436c-4290-a20d-2eaa90dcf9dc" providerId="ADAL" clId="{A67DB7F1-6FF5-4387-B2A1-3AFB93683411}" dt="2022-12-20T22:15:36.047" v="1435" actId="478"/>
          <ac:spMkLst>
            <pc:docMk/>
            <pc:sldMk cId="888792919" sldId="299"/>
            <ac:spMk id="6" creationId="{BAE4DD2D-B2C5-8FEB-0D32-667819833377}"/>
          </ac:spMkLst>
        </pc:spChg>
        <pc:spChg chg="mod">
          <ac:chgData name="Pedro Emanuel Sousa Pereira" userId="87395ce9-436c-4290-a20d-2eaa90dcf9dc" providerId="ADAL" clId="{A67DB7F1-6FF5-4387-B2A1-3AFB93683411}" dt="2022-12-20T23:02:30.113" v="2101" actId="20577"/>
          <ac:spMkLst>
            <pc:docMk/>
            <pc:sldMk cId="888792919" sldId="299"/>
            <ac:spMk id="7" creationId="{95BC4CA9-74FB-1560-7680-A1A75AA28F69}"/>
          </ac:spMkLst>
        </pc:spChg>
        <pc:spChg chg="del">
          <ac:chgData name="Pedro Emanuel Sousa Pereira" userId="87395ce9-436c-4290-a20d-2eaa90dcf9dc" providerId="ADAL" clId="{A67DB7F1-6FF5-4387-B2A1-3AFB93683411}" dt="2022-12-20T22:15:36.047" v="1435" actId="478"/>
          <ac:spMkLst>
            <pc:docMk/>
            <pc:sldMk cId="888792919" sldId="299"/>
            <ac:spMk id="8" creationId="{8D22DA9D-420D-3962-FF15-EDBA0841DAF6}"/>
          </ac:spMkLst>
        </pc:spChg>
        <pc:spChg chg="del">
          <ac:chgData name="Pedro Emanuel Sousa Pereira" userId="87395ce9-436c-4290-a20d-2eaa90dcf9dc" providerId="ADAL" clId="{A67DB7F1-6FF5-4387-B2A1-3AFB93683411}" dt="2022-12-20T22:15:36.047" v="1435" actId="478"/>
          <ac:spMkLst>
            <pc:docMk/>
            <pc:sldMk cId="888792919" sldId="299"/>
            <ac:spMk id="9" creationId="{1F5BF4CD-73CB-8414-BED3-499FB7D1DABA}"/>
          </ac:spMkLst>
        </pc:spChg>
        <pc:spChg chg="del">
          <ac:chgData name="Pedro Emanuel Sousa Pereira" userId="87395ce9-436c-4290-a20d-2eaa90dcf9dc" providerId="ADAL" clId="{A67DB7F1-6FF5-4387-B2A1-3AFB93683411}" dt="2022-12-20T22:15:36.047" v="1435" actId="478"/>
          <ac:spMkLst>
            <pc:docMk/>
            <pc:sldMk cId="888792919" sldId="299"/>
            <ac:spMk id="12" creationId="{2982B6A2-ECBC-3E4F-24AF-54A7654F43C7}"/>
          </ac:spMkLst>
        </pc:spChg>
        <pc:spChg chg="del">
          <ac:chgData name="Pedro Emanuel Sousa Pereira" userId="87395ce9-436c-4290-a20d-2eaa90dcf9dc" providerId="ADAL" clId="{A67DB7F1-6FF5-4387-B2A1-3AFB93683411}" dt="2022-12-20T22:15:36.047" v="1435" actId="478"/>
          <ac:spMkLst>
            <pc:docMk/>
            <pc:sldMk cId="888792919" sldId="299"/>
            <ac:spMk id="13" creationId="{1799C1CC-6C34-B476-7EB4-84ECAFD1D3C4}"/>
          </ac:spMkLst>
        </pc:spChg>
        <pc:spChg chg="add mod">
          <ac:chgData name="Pedro Emanuel Sousa Pereira" userId="87395ce9-436c-4290-a20d-2eaa90dcf9dc" providerId="ADAL" clId="{A67DB7F1-6FF5-4387-B2A1-3AFB93683411}" dt="2022-12-20T22:18:05.961" v="1478" actId="1076"/>
          <ac:spMkLst>
            <pc:docMk/>
            <pc:sldMk cId="888792919" sldId="299"/>
            <ac:spMk id="14" creationId="{4FCCAC83-6F8B-F87B-E319-00D377A9E488}"/>
          </ac:spMkLst>
        </pc:spChg>
        <pc:spChg chg="add del mod">
          <ac:chgData name="Pedro Emanuel Sousa Pereira" userId="87395ce9-436c-4290-a20d-2eaa90dcf9dc" providerId="ADAL" clId="{A67DB7F1-6FF5-4387-B2A1-3AFB93683411}" dt="2022-12-20T22:18:22.037" v="1483" actId="478"/>
          <ac:spMkLst>
            <pc:docMk/>
            <pc:sldMk cId="888792919" sldId="299"/>
            <ac:spMk id="15" creationId="{66B67AA7-70ED-A4C9-005C-55114A2C77A5}"/>
          </ac:spMkLst>
        </pc:spChg>
        <pc:spChg chg="add mod">
          <ac:chgData name="Pedro Emanuel Sousa Pereira" userId="87395ce9-436c-4290-a20d-2eaa90dcf9dc" providerId="ADAL" clId="{A67DB7F1-6FF5-4387-B2A1-3AFB93683411}" dt="2022-12-20T22:18:55.649" v="1518" actId="14100"/>
          <ac:spMkLst>
            <pc:docMk/>
            <pc:sldMk cId="888792919" sldId="299"/>
            <ac:spMk id="16" creationId="{8BDE4175-BF85-FC84-18E6-43B3DA24FFF7}"/>
          </ac:spMkLst>
        </pc:spChg>
        <pc:spChg chg="del">
          <ac:chgData name="Pedro Emanuel Sousa Pereira" userId="87395ce9-436c-4290-a20d-2eaa90dcf9dc" providerId="ADAL" clId="{A67DB7F1-6FF5-4387-B2A1-3AFB93683411}" dt="2022-12-20T22:15:36.047" v="1435" actId="478"/>
          <ac:spMkLst>
            <pc:docMk/>
            <pc:sldMk cId="888792919" sldId="299"/>
            <ac:spMk id="17" creationId="{D3F88131-FFBD-C4A9-66A3-49A9996B1167}"/>
          </ac:spMkLst>
        </pc:spChg>
        <pc:spChg chg="del">
          <ac:chgData name="Pedro Emanuel Sousa Pereira" userId="87395ce9-436c-4290-a20d-2eaa90dcf9dc" providerId="ADAL" clId="{A67DB7F1-6FF5-4387-B2A1-3AFB93683411}" dt="2022-12-20T22:15:36.047" v="1435" actId="478"/>
          <ac:spMkLst>
            <pc:docMk/>
            <pc:sldMk cId="888792919" sldId="299"/>
            <ac:spMk id="18" creationId="{78BC1764-57A4-38F2-8F2C-4A85A9F6151C}"/>
          </ac:spMkLst>
        </pc:spChg>
        <pc:spChg chg="del">
          <ac:chgData name="Pedro Emanuel Sousa Pereira" userId="87395ce9-436c-4290-a20d-2eaa90dcf9dc" providerId="ADAL" clId="{A67DB7F1-6FF5-4387-B2A1-3AFB93683411}" dt="2022-12-20T22:15:36.047" v="1435" actId="478"/>
          <ac:spMkLst>
            <pc:docMk/>
            <pc:sldMk cId="888792919" sldId="299"/>
            <ac:spMk id="19" creationId="{DA776728-4A37-810A-E573-1EEF6F645C34}"/>
          </ac:spMkLst>
        </pc:spChg>
        <pc:spChg chg="del">
          <ac:chgData name="Pedro Emanuel Sousa Pereira" userId="87395ce9-436c-4290-a20d-2eaa90dcf9dc" providerId="ADAL" clId="{A67DB7F1-6FF5-4387-B2A1-3AFB93683411}" dt="2022-12-20T22:15:36.047" v="1435" actId="478"/>
          <ac:spMkLst>
            <pc:docMk/>
            <pc:sldMk cId="888792919" sldId="299"/>
            <ac:spMk id="20" creationId="{99B00995-5F34-5650-6A68-B3C2AAC63693}"/>
          </ac:spMkLst>
        </pc:spChg>
        <pc:spChg chg="del">
          <ac:chgData name="Pedro Emanuel Sousa Pereira" userId="87395ce9-436c-4290-a20d-2eaa90dcf9dc" providerId="ADAL" clId="{A67DB7F1-6FF5-4387-B2A1-3AFB93683411}" dt="2022-12-20T22:15:36.047" v="1435" actId="478"/>
          <ac:spMkLst>
            <pc:docMk/>
            <pc:sldMk cId="888792919" sldId="299"/>
            <ac:spMk id="21" creationId="{F5AE7A20-CB66-FCEF-2776-5AC9BB6F8C7C}"/>
          </ac:spMkLst>
        </pc:spChg>
        <pc:spChg chg="add mod">
          <ac:chgData name="Pedro Emanuel Sousa Pereira" userId="87395ce9-436c-4290-a20d-2eaa90dcf9dc" providerId="ADAL" clId="{A67DB7F1-6FF5-4387-B2A1-3AFB93683411}" dt="2022-12-20T23:02:51.867" v="2111" actId="20577"/>
          <ac:spMkLst>
            <pc:docMk/>
            <pc:sldMk cId="888792919" sldId="299"/>
            <ac:spMk id="22" creationId="{C8B51638-1D27-B83E-C86E-05A8AFA458E3}"/>
          </ac:spMkLst>
        </pc:spChg>
        <pc:graphicFrameChg chg="add mod ord">
          <ac:chgData name="Pedro Emanuel Sousa Pereira" userId="87395ce9-436c-4290-a20d-2eaa90dcf9dc" providerId="ADAL" clId="{A67DB7F1-6FF5-4387-B2A1-3AFB93683411}" dt="2022-12-20T22:25:41.862" v="1722" actId="20577"/>
          <ac:graphicFrameMkLst>
            <pc:docMk/>
            <pc:sldMk cId="888792919" sldId="299"/>
            <ac:graphicFrameMk id="10" creationId="{951F6A32-8D2F-593F-0E37-812C2E7E51B7}"/>
          </ac:graphicFrameMkLst>
        </pc:graphicFrameChg>
        <pc:graphicFrameChg chg="add del mod ord">
          <ac:chgData name="Pedro Emanuel Sousa Pereira" userId="87395ce9-436c-4290-a20d-2eaa90dcf9dc" providerId="ADAL" clId="{A67DB7F1-6FF5-4387-B2A1-3AFB93683411}" dt="2022-12-20T22:16:50.393" v="1447" actId="478"/>
          <ac:graphicFrameMkLst>
            <pc:docMk/>
            <pc:sldMk cId="888792919" sldId="299"/>
            <ac:graphicFrameMk id="11" creationId="{00329F33-6C81-0547-39A3-EDF1385BA55B}"/>
          </ac:graphicFrameMkLst>
        </pc:graphicFrameChg>
      </pc:sldChg>
      <pc:sldChg chg="addSp delSp modSp add mod modAnim">
        <pc:chgData name="Pedro Emanuel Sousa Pereira" userId="87395ce9-436c-4290-a20d-2eaa90dcf9dc" providerId="ADAL" clId="{A67DB7F1-6FF5-4387-B2A1-3AFB93683411}" dt="2022-12-21T22:30:18.893" v="3529" actId="20577"/>
        <pc:sldMkLst>
          <pc:docMk/>
          <pc:sldMk cId="3629447079" sldId="300"/>
        </pc:sldMkLst>
        <pc:spChg chg="mod">
          <ac:chgData name="Pedro Emanuel Sousa Pereira" userId="87395ce9-436c-4290-a20d-2eaa90dcf9dc" providerId="ADAL" clId="{A67DB7F1-6FF5-4387-B2A1-3AFB93683411}" dt="2022-12-20T22:21:19.074" v="1564" actId="1076"/>
          <ac:spMkLst>
            <pc:docMk/>
            <pc:sldMk cId="3629447079" sldId="300"/>
            <ac:spMk id="4" creationId="{51B06430-7578-E55F-F0B8-51EB86DB7F27}"/>
          </ac:spMkLst>
        </pc:spChg>
        <pc:spChg chg="del">
          <ac:chgData name="Pedro Emanuel Sousa Pereira" userId="87395ce9-436c-4290-a20d-2eaa90dcf9dc" providerId="ADAL" clId="{A67DB7F1-6FF5-4387-B2A1-3AFB93683411}" dt="2022-12-20T22:21:04.071" v="1560" actId="478"/>
          <ac:spMkLst>
            <pc:docMk/>
            <pc:sldMk cId="3629447079" sldId="300"/>
            <ac:spMk id="6" creationId="{52B57576-C5F6-8BF0-6FA8-D3A31E589618}"/>
          </ac:spMkLst>
        </pc:spChg>
        <pc:spChg chg="del">
          <ac:chgData name="Pedro Emanuel Sousa Pereira" userId="87395ce9-436c-4290-a20d-2eaa90dcf9dc" providerId="ADAL" clId="{A67DB7F1-6FF5-4387-B2A1-3AFB93683411}" dt="2022-12-20T22:21:02.820" v="1559" actId="478"/>
          <ac:spMkLst>
            <pc:docMk/>
            <pc:sldMk cId="3629447079" sldId="300"/>
            <ac:spMk id="7" creationId="{4AB0F63B-D95D-3686-AA93-389175656917}"/>
          </ac:spMkLst>
        </pc:spChg>
        <pc:spChg chg="add mod">
          <ac:chgData name="Pedro Emanuel Sousa Pereira" userId="87395ce9-436c-4290-a20d-2eaa90dcf9dc" providerId="ADAL" clId="{A67DB7F1-6FF5-4387-B2A1-3AFB93683411}" dt="2022-12-21T22:30:18.893" v="3529" actId="20577"/>
          <ac:spMkLst>
            <pc:docMk/>
            <pc:sldMk cId="3629447079" sldId="300"/>
            <ac:spMk id="8" creationId="{FEABAF75-8015-941D-6578-B704F9203105}"/>
          </ac:spMkLst>
        </pc:spChg>
      </pc:sldChg>
      <pc:sldChg chg="addSp delSp modSp add mod modAnim">
        <pc:chgData name="Pedro Emanuel Sousa Pereira" userId="87395ce9-436c-4290-a20d-2eaa90dcf9dc" providerId="ADAL" clId="{A67DB7F1-6FF5-4387-B2A1-3AFB93683411}" dt="2022-12-21T21:41:40.405" v="3472"/>
        <pc:sldMkLst>
          <pc:docMk/>
          <pc:sldMk cId="2033999236" sldId="301"/>
        </pc:sldMkLst>
        <pc:spChg chg="add mod">
          <ac:chgData name="Pedro Emanuel Sousa Pereira" userId="87395ce9-436c-4290-a20d-2eaa90dcf9dc" providerId="ADAL" clId="{A67DB7F1-6FF5-4387-B2A1-3AFB93683411}" dt="2022-12-20T22:33:47.232" v="1906"/>
          <ac:spMkLst>
            <pc:docMk/>
            <pc:sldMk cId="2033999236" sldId="301"/>
            <ac:spMk id="3" creationId="{092414E1-4BE1-47B9-49B4-515EDB75B3B8}"/>
          </ac:spMkLst>
        </pc:spChg>
        <pc:spChg chg="add mod">
          <ac:chgData name="Pedro Emanuel Sousa Pereira" userId="87395ce9-436c-4290-a20d-2eaa90dcf9dc" providerId="ADAL" clId="{A67DB7F1-6FF5-4387-B2A1-3AFB93683411}" dt="2022-12-20T22:34:26.233" v="1919" actId="1076"/>
          <ac:spMkLst>
            <pc:docMk/>
            <pc:sldMk cId="2033999236" sldId="301"/>
            <ac:spMk id="5" creationId="{75660ECB-A161-2C3B-8EEF-8082B46B368B}"/>
          </ac:spMkLst>
        </pc:spChg>
        <pc:spChg chg="add mod">
          <ac:chgData name="Pedro Emanuel Sousa Pereira" userId="87395ce9-436c-4290-a20d-2eaa90dcf9dc" providerId="ADAL" clId="{A67DB7F1-6FF5-4387-B2A1-3AFB93683411}" dt="2022-12-20T22:34:29.595" v="1921" actId="1076"/>
          <ac:spMkLst>
            <pc:docMk/>
            <pc:sldMk cId="2033999236" sldId="301"/>
            <ac:spMk id="6" creationId="{6D610AA4-AF99-A25E-91B5-722202F59433}"/>
          </ac:spMkLst>
        </pc:spChg>
        <pc:spChg chg="add mod">
          <ac:chgData name="Pedro Emanuel Sousa Pereira" userId="87395ce9-436c-4290-a20d-2eaa90dcf9dc" providerId="ADAL" clId="{A67DB7F1-6FF5-4387-B2A1-3AFB93683411}" dt="2022-12-20T22:34:32.010" v="1922" actId="1076"/>
          <ac:spMkLst>
            <pc:docMk/>
            <pc:sldMk cId="2033999236" sldId="301"/>
            <ac:spMk id="7" creationId="{AE843B84-B382-1C54-6CA3-9A25DB836D11}"/>
          </ac:spMkLst>
        </pc:spChg>
        <pc:spChg chg="del">
          <ac:chgData name="Pedro Emanuel Sousa Pereira" userId="87395ce9-436c-4290-a20d-2eaa90dcf9dc" providerId="ADAL" clId="{A67DB7F1-6FF5-4387-B2A1-3AFB93683411}" dt="2022-12-20T22:33:25.389" v="1894" actId="478"/>
          <ac:spMkLst>
            <pc:docMk/>
            <pc:sldMk cId="2033999236" sldId="301"/>
            <ac:spMk id="8" creationId="{310E1079-65EB-BFFA-73A7-6C2FFC9554A2}"/>
          </ac:spMkLst>
        </pc:spChg>
        <pc:spChg chg="add mod">
          <ac:chgData name="Pedro Emanuel Sousa Pereira" userId="87395ce9-436c-4290-a20d-2eaa90dcf9dc" providerId="ADAL" clId="{A67DB7F1-6FF5-4387-B2A1-3AFB93683411}" dt="2022-12-20T22:34:33.587" v="1923" actId="1076"/>
          <ac:spMkLst>
            <pc:docMk/>
            <pc:sldMk cId="2033999236" sldId="301"/>
            <ac:spMk id="9" creationId="{0F6A502F-844A-D79D-ECAE-439EFE1148D5}"/>
          </ac:spMkLst>
        </pc:spChg>
        <pc:spChg chg="del">
          <ac:chgData name="Pedro Emanuel Sousa Pereira" userId="87395ce9-436c-4290-a20d-2eaa90dcf9dc" providerId="ADAL" clId="{A67DB7F1-6FF5-4387-B2A1-3AFB93683411}" dt="2022-12-20T22:33:25.389" v="1894" actId="478"/>
          <ac:spMkLst>
            <pc:docMk/>
            <pc:sldMk cId="2033999236" sldId="301"/>
            <ac:spMk id="10" creationId="{9B1DDFA8-54BA-AC26-D7A3-8E30A57C3431}"/>
          </ac:spMkLst>
        </pc:spChg>
        <pc:spChg chg="del">
          <ac:chgData name="Pedro Emanuel Sousa Pereira" userId="87395ce9-436c-4290-a20d-2eaa90dcf9dc" providerId="ADAL" clId="{A67DB7F1-6FF5-4387-B2A1-3AFB93683411}" dt="2022-12-20T22:33:25.389" v="1894" actId="478"/>
          <ac:spMkLst>
            <pc:docMk/>
            <pc:sldMk cId="2033999236" sldId="301"/>
            <ac:spMk id="11" creationId="{13D59D55-1237-D614-D3D0-0312F2ACED69}"/>
          </ac:spMkLst>
        </pc:spChg>
        <pc:spChg chg="mod">
          <ac:chgData name="Pedro Emanuel Sousa Pereira" userId="87395ce9-436c-4290-a20d-2eaa90dcf9dc" providerId="ADAL" clId="{A67DB7F1-6FF5-4387-B2A1-3AFB93683411}" dt="2022-12-20T22:33:28.951" v="1895" actId="1076"/>
          <ac:spMkLst>
            <pc:docMk/>
            <pc:sldMk cId="2033999236" sldId="301"/>
            <ac:spMk id="12" creationId="{0F06F5BB-BD60-FFCA-782A-3033D529B80E}"/>
          </ac:spMkLst>
        </pc:spChg>
        <pc:spChg chg="add mod">
          <ac:chgData name="Pedro Emanuel Sousa Pereira" userId="87395ce9-436c-4290-a20d-2eaa90dcf9dc" providerId="ADAL" clId="{A67DB7F1-6FF5-4387-B2A1-3AFB93683411}" dt="2022-12-20T22:34:47.969" v="1928" actId="1076"/>
          <ac:spMkLst>
            <pc:docMk/>
            <pc:sldMk cId="2033999236" sldId="301"/>
            <ac:spMk id="13" creationId="{521BB0D8-A82C-3E58-5B37-D545A8EC79CE}"/>
          </ac:spMkLst>
        </pc:spChg>
        <pc:spChg chg="add mod">
          <ac:chgData name="Pedro Emanuel Sousa Pereira" userId="87395ce9-436c-4290-a20d-2eaa90dcf9dc" providerId="ADAL" clId="{A67DB7F1-6FF5-4387-B2A1-3AFB93683411}" dt="2022-12-20T22:34:44.196" v="1926" actId="1076"/>
          <ac:spMkLst>
            <pc:docMk/>
            <pc:sldMk cId="2033999236" sldId="301"/>
            <ac:spMk id="14" creationId="{F8603F81-4F75-CE86-2513-9CFC5D97B9C7}"/>
          </ac:spMkLst>
        </pc:spChg>
        <pc:spChg chg="add mod">
          <ac:chgData name="Pedro Emanuel Sousa Pereira" userId="87395ce9-436c-4290-a20d-2eaa90dcf9dc" providerId="ADAL" clId="{A67DB7F1-6FF5-4387-B2A1-3AFB93683411}" dt="2022-12-20T22:34:41.231" v="1925" actId="1076"/>
          <ac:spMkLst>
            <pc:docMk/>
            <pc:sldMk cId="2033999236" sldId="301"/>
            <ac:spMk id="15" creationId="{3FF96505-12FA-797C-65B9-684B8CB35286}"/>
          </ac:spMkLst>
        </pc:spChg>
        <pc:spChg chg="add mod">
          <ac:chgData name="Pedro Emanuel Sousa Pereira" userId="87395ce9-436c-4290-a20d-2eaa90dcf9dc" providerId="ADAL" clId="{A67DB7F1-6FF5-4387-B2A1-3AFB93683411}" dt="2022-12-20T22:34:38.490" v="1924" actId="1076"/>
          <ac:spMkLst>
            <pc:docMk/>
            <pc:sldMk cId="2033999236" sldId="301"/>
            <ac:spMk id="16" creationId="{A9F19F4D-F9AB-5805-9F78-562B6FF9C24B}"/>
          </ac:spMkLst>
        </pc:spChg>
        <pc:spChg chg="add mod">
          <ac:chgData name="Pedro Emanuel Sousa Pereira" userId="87395ce9-436c-4290-a20d-2eaa90dcf9dc" providerId="ADAL" clId="{A67DB7F1-6FF5-4387-B2A1-3AFB93683411}" dt="2022-12-20T22:34:52.824" v="1929" actId="1076"/>
          <ac:spMkLst>
            <pc:docMk/>
            <pc:sldMk cId="2033999236" sldId="301"/>
            <ac:spMk id="17" creationId="{09460750-76B7-72EE-B271-2D62E9C96B72}"/>
          </ac:spMkLst>
        </pc:spChg>
      </pc:sldChg>
      <pc:sldChg chg="addSp delSp modSp add mod ord delAnim modAnim">
        <pc:chgData name="Pedro Emanuel Sousa Pereira" userId="87395ce9-436c-4290-a20d-2eaa90dcf9dc" providerId="ADAL" clId="{A67DB7F1-6FF5-4387-B2A1-3AFB93683411}" dt="2022-12-21T21:41:52.273" v="3475"/>
        <pc:sldMkLst>
          <pc:docMk/>
          <pc:sldMk cId="2039039959" sldId="302"/>
        </pc:sldMkLst>
        <pc:spChg chg="add mod">
          <ac:chgData name="Pedro Emanuel Sousa Pereira" userId="87395ce9-436c-4290-a20d-2eaa90dcf9dc" providerId="ADAL" clId="{A67DB7F1-6FF5-4387-B2A1-3AFB93683411}" dt="2022-12-20T22:39:31.185" v="1991" actId="20577"/>
          <ac:spMkLst>
            <pc:docMk/>
            <pc:sldMk cId="2039039959" sldId="302"/>
            <ac:spMk id="6" creationId="{9B44DF4C-EF44-550C-1A3B-25AFCFD60E2B}"/>
          </ac:spMkLst>
        </pc:spChg>
        <pc:spChg chg="add mod">
          <ac:chgData name="Pedro Emanuel Sousa Pereira" userId="87395ce9-436c-4290-a20d-2eaa90dcf9dc" providerId="ADAL" clId="{A67DB7F1-6FF5-4387-B2A1-3AFB93683411}" dt="2022-12-20T22:39:38.796" v="1999" actId="20577"/>
          <ac:spMkLst>
            <pc:docMk/>
            <pc:sldMk cId="2039039959" sldId="302"/>
            <ac:spMk id="7" creationId="{12599666-C21B-A23E-98B4-07536C3CECFE}"/>
          </ac:spMkLst>
        </pc:spChg>
        <pc:spChg chg="del">
          <ac:chgData name="Pedro Emanuel Sousa Pereira" userId="87395ce9-436c-4290-a20d-2eaa90dcf9dc" providerId="ADAL" clId="{A67DB7F1-6FF5-4387-B2A1-3AFB93683411}" dt="2022-12-20T22:35:10.438" v="1933" actId="478"/>
          <ac:spMkLst>
            <pc:docMk/>
            <pc:sldMk cId="2039039959" sldId="302"/>
            <ac:spMk id="8" creationId="{310E1079-65EB-BFFA-73A7-6C2FFC9554A2}"/>
          </ac:spMkLst>
        </pc:spChg>
        <pc:spChg chg="add mod">
          <ac:chgData name="Pedro Emanuel Sousa Pereira" userId="87395ce9-436c-4290-a20d-2eaa90dcf9dc" providerId="ADAL" clId="{A67DB7F1-6FF5-4387-B2A1-3AFB93683411}" dt="2022-12-20T23:03:24.847" v="2120" actId="20577"/>
          <ac:spMkLst>
            <pc:docMk/>
            <pc:sldMk cId="2039039959" sldId="302"/>
            <ac:spMk id="9" creationId="{D7D3A91D-C1F6-05AF-3926-955B1F350721}"/>
          </ac:spMkLst>
        </pc:spChg>
        <pc:spChg chg="del">
          <ac:chgData name="Pedro Emanuel Sousa Pereira" userId="87395ce9-436c-4290-a20d-2eaa90dcf9dc" providerId="ADAL" clId="{A67DB7F1-6FF5-4387-B2A1-3AFB93683411}" dt="2022-12-20T22:35:10.438" v="1933" actId="478"/>
          <ac:spMkLst>
            <pc:docMk/>
            <pc:sldMk cId="2039039959" sldId="302"/>
            <ac:spMk id="10" creationId="{9B1DDFA8-54BA-AC26-D7A3-8E30A57C3431}"/>
          </ac:spMkLst>
        </pc:spChg>
        <pc:spChg chg="del">
          <ac:chgData name="Pedro Emanuel Sousa Pereira" userId="87395ce9-436c-4290-a20d-2eaa90dcf9dc" providerId="ADAL" clId="{A67DB7F1-6FF5-4387-B2A1-3AFB93683411}" dt="2022-12-20T22:35:10.438" v="1933" actId="478"/>
          <ac:spMkLst>
            <pc:docMk/>
            <pc:sldMk cId="2039039959" sldId="302"/>
            <ac:spMk id="11" creationId="{13D59D55-1237-D614-D3D0-0312F2ACED69}"/>
          </ac:spMkLst>
        </pc:spChg>
        <pc:spChg chg="del">
          <ac:chgData name="Pedro Emanuel Sousa Pereira" userId="87395ce9-436c-4290-a20d-2eaa90dcf9dc" providerId="ADAL" clId="{A67DB7F1-6FF5-4387-B2A1-3AFB93683411}" dt="2022-12-20T22:35:10.438" v="1933" actId="478"/>
          <ac:spMkLst>
            <pc:docMk/>
            <pc:sldMk cId="2039039959" sldId="302"/>
            <ac:spMk id="12" creationId="{0F06F5BB-BD60-FFCA-782A-3033D529B80E}"/>
          </ac:spMkLst>
        </pc:spChg>
        <pc:graphicFrameChg chg="add mod ord">
          <ac:chgData name="Pedro Emanuel Sousa Pereira" userId="87395ce9-436c-4290-a20d-2eaa90dcf9dc" providerId="ADAL" clId="{A67DB7F1-6FF5-4387-B2A1-3AFB93683411}" dt="2022-12-20T22:43:39.855" v="2085" actId="20577"/>
          <ac:graphicFrameMkLst>
            <pc:docMk/>
            <pc:sldMk cId="2039039959" sldId="302"/>
            <ac:graphicFrameMk id="3" creationId="{5F1891BB-4F53-1E49-59EB-3C21776C2B59}"/>
          </ac:graphicFrameMkLst>
        </pc:graphicFrameChg>
        <pc:graphicFrameChg chg="add del mod ord">
          <ac:chgData name="Pedro Emanuel Sousa Pereira" userId="87395ce9-436c-4290-a20d-2eaa90dcf9dc" providerId="ADAL" clId="{A67DB7F1-6FF5-4387-B2A1-3AFB93683411}" dt="2022-12-20T22:35:49.550" v="1944" actId="478"/>
          <ac:graphicFrameMkLst>
            <pc:docMk/>
            <pc:sldMk cId="2039039959" sldId="302"/>
            <ac:graphicFrameMk id="5" creationId="{33669D02-3D12-784B-5FD8-F123799AE490}"/>
          </ac:graphicFrameMkLst>
        </pc:graphicFrameChg>
      </pc:sldChg>
      <pc:sldChg chg="add modAnim">
        <pc:chgData name="Pedro Emanuel Sousa Pereira" userId="87395ce9-436c-4290-a20d-2eaa90dcf9dc" providerId="ADAL" clId="{A67DB7F1-6FF5-4387-B2A1-3AFB93683411}" dt="2022-12-21T21:42:23.585" v="3484"/>
        <pc:sldMkLst>
          <pc:docMk/>
          <pc:sldMk cId="252357796" sldId="303"/>
        </pc:sldMkLst>
      </pc:sldChg>
      <pc:sldChg chg="add modAnim">
        <pc:chgData name="Pedro Emanuel Sousa Pereira" userId="87395ce9-436c-4290-a20d-2eaa90dcf9dc" providerId="ADAL" clId="{A67DB7F1-6FF5-4387-B2A1-3AFB93683411}" dt="2022-12-21T21:43:03.499" v="3494"/>
        <pc:sldMkLst>
          <pc:docMk/>
          <pc:sldMk cId="808188298" sldId="304"/>
        </pc:sldMkLst>
      </pc:sldChg>
      <pc:sldChg chg="addSp delSp modSp add mod modAnim">
        <pc:chgData name="Pedro Emanuel Sousa Pereira" userId="87395ce9-436c-4290-a20d-2eaa90dcf9dc" providerId="ADAL" clId="{A67DB7F1-6FF5-4387-B2A1-3AFB93683411}" dt="2022-12-21T21:43:14.299" v="3497"/>
        <pc:sldMkLst>
          <pc:docMk/>
          <pc:sldMk cId="1703694870" sldId="305"/>
        </pc:sldMkLst>
        <pc:spChg chg="add mod">
          <ac:chgData name="Pedro Emanuel Sousa Pereira" userId="87395ce9-436c-4290-a20d-2eaa90dcf9dc" providerId="ADAL" clId="{A67DB7F1-6FF5-4387-B2A1-3AFB93683411}" dt="2022-12-20T23:52:10.303" v="2360" actId="20577"/>
          <ac:spMkLst>
            <pc:docMk/>
            <pc:sldMk cId="1703694870" sldId="305"/>
            <ac:spMk id="7" creationId="{35739D38-D5F8-20B8-7350-BE2B9B700271}"/>
          </ac:spMkLst>
        </pc:spChg>
        <pc:spChg chg="add mod">
          <ac:chgData name="Pedro Emanuel Sousa Pereira" userId="87395ce9-436c-4290-a20d-2eaa90dcf9dc" providerId="ADAL" clId="{A67DB7F1-6FF5-4387-B2A1-3AFB93683411}" dt="2022-12-20T23:52:16.772" v="2366" actId="20577"/>
          <ac:spMkLst>
            <pc:docMk/>
            <pc:sldMk cId="1703694870" sldId="305"/>
            <ac:spMk id="8" creationId="{83A6B52C-0664-2BBB-D945-A6FDA8688849}"/>
          </ac:spMkLst>
        </pc:spChg>
        <pc:spChg chg="add mod">
          <ac:chgData name="Pedro Emanuel Sousa Pereira" userId="87395ce9-436c-4290-a20d-2eaa90dcf9dc" providerId="ADAL" clId="{A67DB7F1-6FF5-4387-B2A1-3AFB93683411}" dt="2022-12-20T23:52:40.232" v="2370" actId="20577"/>
          <ac:spMkLst>
            <pc:docMk/>
            <pc:sldMk cId="1703694870" sldId="305"/>
            <ac:spMk id="9" creationId="{891A9CCD-027E-7146-A6D0-16E2CAAE8F73}"/>
          </ac:spMkLst>
        </pc:spChg>
        <pc:graphicFrameChg chg="del">
          <ac:chgData name="Pedro Emanuel Sousa Pereira" userId="87395ce9-436c-4290-a20d-2eaa90dcf9dc" providerId="ADAL" clId="{A67DB7F1-6FF5-4387-B2A1-3AFB93683411}" dt="2022-12-20T22:36:56.941" v="1961" actId="478"/>
          <ac:graphicFrameMkLst>
            <pc:docMk/>
            <pc:sldMk cId="1703694870" sldId="305"/>
            <ac:graphicFrameMk id="3" creationId="{5F1891BB-4F53-1E49-59EB-3C21776C2B59}"/>
          </ac:graphicFrameMkLst>
        </pc:graphicFrameChg>
        <pc:graphicFrameChg chg="add del mod">
          <ac:chgData name="Pedro Emanuel Sousa Pereira" userId="87395ce9-436c-4290-a20d-2eaa90dcf9dc" providerId="ADAL" clId="{A67DB7F1-6FF5-4387-B2A1-3AFB93683411}" dt="2022-12-20T22:36:27.552" v="1954" actId="478"/>
          <ac:graphicFrameMkLst>
            <pc:docMk/>
            <pc:sldMk cId="1703694870" sldId="305"/>
            <ac:graphicFrameMk id="5" creationId="{94C3171A-AA8C-F985-1F48-BB2A1B5CD8B5}"/>
          </ac:graphicFrameMkLst>
        </pc:graphicFrameChg>
        <pc:graphicFrameChg chg="add mod ord">
          <ac:chgData name="Pedro Emanuel Sousa Pereira" userId="87395ce9-436c-4290-a20d-2eaa90dcf9dc" providerId="ADAL" clId="{A67DB7F1-6FF5-4387-B2A1-3AFB93683411}" dt="2022-12-20T22:43:50.060" v="2094" actId="20577"/>
          <ac:graphicFrameMkLst>
            <pc:docMk/>
            <pc:sldMk cId="1703694870" sldId="305"/>
            <ac:graphicFrameMk id="6" creationId="{94C3171A-AA8C-F985-1F48-BB2A1B5CD8B5}"/>
          </ac:graphicFrameMkLst>
        </pc:graphicFrameChg>
      </pc:sldChg>
      <pc:sldChg chg="addSp modSp add mod modAnim">
        <pc:chgData name="Pedro Emanuel Sousa Pereira" userId="87395ce9-436c-4290-a20d-2eaa90dcf9dc" providerId="ADAL" clId="{A67DB7F1-6FF5-4387-B2A1-3AFB93683411}" dt="2022-12-21T21:41:58.832" v="3477"/>
        <pc:sldMkLst>
          <pc:docMk/>
          <pc:sldMk cId="3716880663" sldId="306"/>
        </pc:sldMkLst>
        <pc:spChg chg="mod">
          <ac:chgData name="Pedro Emanuel Sousa Pereira" userId="87395ce9-436c-4290-a20d-2eaa90dcf9dc" providerId="ADAL" clId="{A67DB7F1-6FF5-4387-B2A1-3AFB93683411}" dt="2022-12-20T22:38:28.980" v="1974"/>
          <ac:spMkLst>
            <pc:docMk/>
            <pc:sldMk cId="3716880663" sldId="306"/>
            <ac:spMk id="3" creationId="{83F037DE-70B5-D8E2-08D6-84ACB437508A}"/>
          </ac:spMkLst>
        </pc:spChg>
        <pc:spChg chg="add mod">
          <ac:chgData name="Pedro Emanuel Sousa Pereira" userId="87395ce9-436c-4290-a20d-2eaa90dcf9dc" providerId="ADAL" clId="{A67DB7F1-6FF5-4387-B2A1-3AFB93683411}" dt="2022-12-20T22:40:53.310" v="2024"/>
          <ac:spMkLst>
            <pc:docMk/>
            <pc:sldMk cId="3716880663" sldId="306"/>
            <ac:spMk id="4" creationId="{9B5625D9-8727-B553-60B7-61483DDE6E23}"/>
          </ac:spMkLst>
        </pc:spChg>
        <pc:spChg chg="add mod">
          <ac:chgData name="Pedro Emanuel Sousa Pereira" userId="87395ce9-436c-4290-a20d-2eaa90dcf9dc" providerId="ADAL" clId="{A67DB7F1-6FF5-4387-B2A1-3AFB93683411}" dt="2022-12-20T22:41:40.850" v="2044" actId="20577"/>
          <ac:spMkLst>
            <pc:docMk/>
            <pc:sldMk cId="3716880663" sldId="306"/>
            <ac:spMk id="5" creationId="{E2601A49-909F-0624-3026-10B2B53B2A69}"/>
          </ac:spMkLst>
        </pc:spChg>
      </pc:sldChg>
      <pc:sldChg chg="new del">
        <pc:chgData name="Pedro Emanuel Sousa Pereira" userId="87395ce9-436c-4290-a20d-2eaa90dcf9dc" providerId="ADAL" clId="{A67DB7F1-6FF5-4387-B2A1-3AFB93683411}" dt="2022-12-20T23:28:03.477" v="2153" actId="47"/>
        <pc:sldMkLst>
          <pc:docMk/>
          <pc:sldMk cId="3063076958" sldId="307"/>
        </pc:sldMkLst>
      </pc:sldChg>
      <pc:sldChg chg="addSp delSp modSp add mod delAnim modAnim">
        <pc:chgData name="Pedro Emanuel Sousa Pereira" userId="87395ce9-436c-4290-a20d-2eaa90dcf9dc" providerId="ADAL" clId="{A67DB7F1-6FF5-4387-B2A1-3AFB93683411}" dt="2022-12-21T21:44:14.986" v="3509"/>
        <pc:sldMkLst>
          <pc:docMk/>
          <pc:sldMk cId="3196678368" sldId="307"/>
        </pc:sldMkLst>
        <pc:spChg chg="mod">
          <ac:chgData name="Pedro Emanuel Sousa Pereira" userId="87395ce9-436c-4290-a20d-2eaa90dcf9dc" providerId="ADAL" clId="{A67DB7F1-6FF5-4387-B2A1-3AFB93683411}" dt="2022-12-20T23:32:34.086" v="2210" actId="20577"/>
          <ac:spMkLst>
            <pc:docMk/>
            <pc:sldMk cId="3196678368" sldId="307"/>
            <ac:spMk id="3" creationId="{EB46CA7C-9267-6EFB-2B2E-A4183AAB87F3}"/>
          </ac:spMkLst>
        </pc:spChg>
        <pc:spChg chg="add mod">
          <ac:chgData name="Pedro Emanuel Sousa Pereira" userId="87395ce9-436c-4290-a20d-2eaa90dcf9dc" providerId="ADAL" clId="{A67DB7F1-6FF5-4387-B2A1-3AFB93683411}" dt="2022-12-20T23:31:46.514" v="2199" actId="1076"/>
          <ac:spMkLst>
            <pc:docMk/>
            <pc:sldMk cId="3196678368" sldId="307"/>
            <ac:spMk id="4" creationId="{0FB1B1D6-DF65-7BAB-584E-AF2CE9D5D691}"/>
          </ac:spMkLst>
        </pc:spChg>
        <pc:spChg chg="add del mod">
          <ac:chgData name="Pedro Emanuel Sousa Pereira" userId="87395ce9-436c-4290-a20d-2eaa90dcf9dc" providerId="ADAL" clId="{A67DB7F1-6FF5-4387-B2A1-3AFB93683411}" dt="2022-12-20T23:33:48.306" v="2256" actId="478"/>
          <ac:spMkLst>
            <pc:docMk/>
            <pc:sldMk cId="3196678368" sldId="307"/>
            <ac:spMk id="5" creationId="{6583FD52-7A41-1120-A3A5-136BDB787425}"/>
          </ac:spMkLst>
        </pc:spChg>
        <pc:spChg chg="add mod">
          <ac:chgData name="Pedro Emanuel Sousa Pereira" userId="87395ce9-436c-4290-a20d-2eaa90dcf9dc" providerId="ADAL" clId="{A67DB7F1-6FF5-4387-B2A1-3AFB93683411}" dt="2022-12-20T23:35:16.804" v="2279" actId="20577"/>
          <ac:spMkLst>
            <pc:docMk/>
            <pc:sldMk cId="3196678368" sldId="307"/>
            <ac:spMk id="6" creationId="{53264C1E-B154-12C4-7C1A-8BB3A569F4E6}"/>
          </ac:spMkLst>
        </pc:spChg>
        <pc:spChg chg="add mod">
          <ac:chgData name="Pedro Emanuel Sousa Pereira" userId="87395ce9-436c-4290-a20d-2eaa90dcf9dc" providerId="ADAL" clId="{A67DB7F1-6FF5-4387-B2A1-3AFB93683411}" dt="2022-12-20T23:35:40.290" v="2284" actId="20577"/>
          <ac:spMkLst>
            <pc:docMk/>
            <pc:sldMk cId="3196678368" sldId="307"/>
            <ac:spMk id="7" creationId="{390C3719-C554-DA68-3C1D-62AB9B3D1ACE}"/>
          </ac:spMkLst>
        </pc:spChg>
        <pc:spChg chg="add mod">
          <ac:chgData name="Pedro Emanuel Sousa Pereira" userId="87395ce9-436c-4290-a20d-2eaa90dcf9dc" providerId="ADAL" clId="{A67DB7F1-6FF5-4387-B2A1-3AFB93683411}" dt="2022-12-20T23:36:05.950" v="2289" actId="20577"/>
          <ac:spMkLst>
            <pc:docMk/>
            <pc:sldMk cId="3196678368" sldId="307"/>
            <ac:spMk id="8" creationId="{85768F88-AF37-4224-4E56-39F3E7AD4C9A}"/>
          </ac:spMkLst>
        </pc:spChg>
        <pc:spChg chg="add mod">
          <ac:chgData name="Pedro Emanuel Sousa Pereira" userId="87395ce9-436c-4290-a20d-2eaa90dcf9dc" providerId="ADAL" clId="{A67DB7F1-6FF5-4387-B2A1-3AFB93683411}" dt="2022-12-20T23:36:11.411" v="2296" actId="20577"/>
          <ac:spMkLst>
            <pc:docMk/>
            <pc:sldMk cId="3196678368" sldId="307"/>
            <ac:spMk id="9" creationId="{39AF0083-AE92-DC33-83A4-29345FA3DE8C}"/>
          </ac:spMkLst>
        </pc:spChg>
        <pc:spChg chg="add mod">
          <ac:chgData name="Pedro Emanuel Sousa Pereira" userId="87395ce9-436c-4290-a20d-2eaa90dcf9dc" providerId="ADAL" clId="{A67DB7F1-6FF5-4387-B2A1-3AFB93683411}" dt="2022-12-20T23:55:18.777" v="2437" actId="20577"/>
          <ac:spMkLst>
            <pc:docMk/>
            <pc:sldMk cId="3196678368" sldId="307"/>
            <ac:spMk id="10" creationId="{A0A7C4CE-0886-FA4E-EFB5-1C4DA3A81906}"/>
          </ac:spMkLst>
        </pc:spChg>
        <pc:spChg chg="add mod">
          <ac:chgData name="Pedro Emanuel Sousa Pereira" userId="87395ce9-436c-4290-a20d-2eaa90dcf9dc" providerId="ADAL" clId="{A67DB7F1-6FF5-4387-B2A1-3AFB93683411}" dt="2022-12-20T23:55:26.551" v="2443" actId="20577"/>
          <ac:spMkLst>
            <pc:docMk/>
            <pc:sldMk cId="3196678368" sldId="307"/>
            <ac:spMk id="11" creationId="{4C413889-CD57-AFA8-1642-7F721ECB96C1}"/>
          </ac:spMkLst>
        </pc:spChg>
      </pc:sldChg>
      <pc:sldChg chg="modSp add mod ord modAnim">
        <pc:chgData name="Pedro Emanuel Sousa Pereira" userId="87395ce9-436c-4290-a20d-2eaa90dcf9dc" providerId="ADAL" clId="{A67DB7F1-6FF5-4387-B2A1-3AFB93683411}" dt="2022-12-21T21:44:28.812" v="3511"/>
        <pc:sldMkLst>
          <pc:docMk/>
          <pc:sldMk cId="3908156235" sldId="308"/>
        </pc:sldMkLst>
        <pc:spChg chg="mod">
          <ac:chgData name="Pedro Emanuel Sousa Pereira" userId="87395ce9-436c-4290-a20d-2eaa90dcf9dc" providerId="ADAL" clId="{A67DB7F1-6FF5-4387-B2A1-3AFB93683411}" dt="2022-12-21T00:00:13.421" v="2572" actId="14100"/>
          <ac:spMkLst>
            <pc:docMk/>
            <pc:sldMk cId="3908156235" sldId="308"/>
            <ac:spMk id="3" creationId="{EB46CA7C-9267-6EFB-2B2E-A4183AAB87F3}"/>
          </ac:spMkLst>
        </pc:spChg>
      </pc:sldChg>
      <pc:sldChg chg="modSp add mod ord modAnim">
        <pc:chgData name="Pedro Emanuel Sousa Pereira" userId="87395ce9-436c-4290-a20d-2eaa90dcf9dc" providerId="ADAL" clId="{A67DB7F1-6FF5-4387-B2A1-3AFB93683411}" dt="2022-12-21T21:44:42.312" v="3512"/>
        <pc:sldMkLst>
          <pc:docMk/>
          <pc:sldMk cId="1623123361" sldId="309"/>
        </pc:sldMkLst>
        <pc:spChg chg="mod">
          <ac:chgData name="Pedro Emanuel Sousa Pereira" userId="87395ce9-436c-4290-a20d-2eaa90dcf9dc" providerId="ADAL" clId="{A67DB7F1-6FF5-4387-B2A1-3AFB93683411}" dt="2022-12-21T00:06:51.573" v="2964" actId="20577"/>
          <ac:spMkLst>
            <pc:docMk/>
            <pc:sldMk cId="1623123361" sldId="309"/>
            <ac:spMk id="3" creationId="{EB46CA7C-9267-6EFB-2B2E-A4183AAB87F3}"/>
          </ac:spMkLst>
        </pc:spChg>
      </pc:sldChg>
      <pc:sldChg chg="modSp add mod ord">
        <pc:chgData name="Pedro Emanuel Sousa Pereira" userId="87395ce9-436c-4290-a20d-2eaa90dcf9dc" providerId="ADAL" clId="{A67DB7F1-6FF5-4387-B2A1-3AFB93683411}" dt="2022-12-21T15:30:11.656" v="3437" actId="20577"/>
        <pc:sldMkLst>
          <pc:docMk/>
          <pc:sldMk cId="1762672995" sldId="310"/>
        </pc:sldMkLst>
        <pc:spChg chg="mod">
          <ac:chgData name="Pedro Emanuel Sousa Pereira" userId="87395ce9-436c-4290-a20d-2eaa90dcf9dc" providerId="ADAL" clId="{A67DB7F1-6FF5-4387-B2A1-3AFB93683411}" dt="2022-12-21T00:07:09.297" v="2977" actId="20577"/>
          <ac:spMkLst>
            <pc:docMk/>
            <pc:sldMk cId="1762672995" sldId="310"/>
            <ac:spMk id="2" creationId="{187DB6B8-1B34-3502-351C-25C4B0994C06}"/>
          </ac:spMkLst>
        </pc:spChg>
        <pc:spChg chg="mod">
          <ac:chgData name="Pedro Emanuel Sousa Pereira" userId="87395ce9-436c-4290-a20d-2eaa90dcf9dc" providerId="ADAL" clId="{A67DB7F1-6FF5-4387-B2A1-3AFB93683411}" dt="2022-12-21T15:30:11.656" v="3437" actId="20577"/>
          <ac:spMkLst>
            <pc:docMk/>
            <pc:sldMk cId="1762672995" sldId="310"/>
            <ac:spMk id="3" creationId="{EB46CA7C-9267-6EFB-2B2E-A4183AAB87F3}"/>
          </ac:spMkLst>
        </pc:spChg>
      </pc:sldChg>
      <pc:sldChg chg="modSp mod">
        <pc:chgData name="Pedro Emanuel Sousa Pereira" userId="87395ce9-436c-4290-a20d-2eaa90dcf9dc" providerId="ADAL" clId="{A67DB7F1-6FF5-4387-B2A1-3AFB93683411}" dt="2022-12-21T00:14:39.657" v="2979"/>
        <pc:sldMkLst>
          <pc:docMk/>
          <pc:sldMk cId="1781191096" sldId="311"/>
        </pc:sldMkLst>
        <pc:spChg chg="mod">
          <ac:chgData name="Pedro Emanuel Sousa Pereira" userId="87395ce9-436c-4290-a20d-2eaa90dcf9dc" providerId="ADAL" clId="{A67DB7F1-6FF5-4387-B2A1-3AFB93683411}" dt="2022-12-21T00:14:39.657" v="2979"/>
          <ac:spMkLst>
            <pc:docMk/>
            <pc:sldMk cId="1781191096" sldId="311"/>
            <ac:spMk id="2" creationId="{AE1175F9-8A5D-F02D-1994-EAFFCFC39C6E}"/>
          </ac:spMkLst>
        </pc:spChg>
      </pc:sldChg>
    </pc:docChg>
  </pc:docChgLst>
  <pc:docChgLst>
    <pc:chgData name="José Inácio Antunes De Gouveia" userId="S::1211089@isep.ipp.pt::3a499546-b6ad-4087-916c-74adc8003ba2" providerId="AD" clId="Web-{8114DB75-909F-415F-BA68-B7799F4237D8}"/>
    <pc:docChg chg="modSld">
      <pc:chgData name="José Inácio Antunes De Gouveia" userId="S::1211089@isep.ipp.pt::3a499546-b6ad-4087-916c-74adc8003ba2" providerId="AD" clId="Web-{8114DB75-909F-415F-BA68-B7799F4237D8}" dt="2022-12-20T23:34:31.707" v="5" actId="1076"/>
      <pc:docMkLst>
        <pc:docMk/>
      </pc:docMkLst>
      <pc:sldChg chg="modSp">
        <pc:chgData name="José Inácio Antunes De Gouveia" userId="S::1211089@isep.ipp.pt::3a499546-b6ad-4087-916c-74adc8003ba2" providerId="AD" clId="Web-{8114DB75-909F-415F-BA68-B7799F4237D8}" dt="2022-12-20T23:34:31.707" v="5" actId="1076"/>
        <pc:sldMkLst>
          <pc:docMk/>
          <pc:sldMk cId="2967476048" sldId="291"/>
        </pc:sldMkLst>
        <pc:spChg chg="mod">
          <ac:chgData name="José Inácio Antunes De Gouveia" userId="S::1211089@isep.ipp.pt::3a499546-b6ad-4087-916c-74adc8003ba2" providerId="AD" clId="Web-{8114DB75-909F-415F-BA68-B7799F4237D8}" dt="2022-12-20T23:34:31.707" v="5" actId="1076"/>
          <ac:spMkLst>
            <pc:docMk/>
            <pc:sldMk cId="2967476048" sldId="291"/>
            <ac:spMk id="3" creationId="{EB46CA7C-9267-6EFB-2B2E-A4183AAB87F3}"/>
          </ac:spMkLst>
        </pc:spChg>
      </pc:sldChg>
    </pc:docChg>
  </pc:docChgLst>
  <pc:docChgLst>
    <pc:chgData name="Alexandre Batista Da Costa Geração" userId="S::1211151@isep.ipp.pt::19563533-cf00-415f-bd64-b6ef280f7d36" providerId="AD" clId="Web-{55129A83-A0E8-4CB5-8A22-44D93B979254}"/>
    <pc:docChg chg="modSld">
      <pc:chgData name="Alexandre Batista Da Costa Geração" userId="S::1211151@isep.ipp.pt::19563533-cf00-415f-bd64-b6ef280f7d36" providerId="AD" clId="Web-{55129A83-A0E8-4CB5-8A22-44D93B979254}" dt="2023-01-03T15:26:52.306" v="3" actId="1076"/>
      <pc:docMkLst>
        <pc:docMk/>
      </pc:docMkLst>
      <pc:sldChg chg="modSp">
        <pc:chgData name="Alexandre Batista Da Costa Geração" userId="S::1211151@isep.ipp.pt::19563533-cf00-415f-bd64-b6ef280f7d36" providerId="AD" clId="Web-{55129A83-A0E8-4CB5-8A22-44D93B979254}" dt="2023-01-03T15:25:44.961" v="2" actId="20577"/>
        <pc:sldMkLst>
          <pc:docMk/>
          <pc:sldMk cId="681927893" sldId="258"/>
        </pc:sldMkLst>
        <pc:spChg chg="mod">
          <ac:chgData name="Alexandre Batista Da Costa Geração" userId="S::1211151@isep.ipp.pt::19563533-cf00-415f-bd64-b6ef280f7d36" providerId="AD" clId="Web-{55129A83-A0E8-4CB5-8A22-44D93B979254}" dt="2023-01-03T15:25:44.961" v="2" actId="20577"/>
          <ac:spMkLst>
            <pc:docMk/>
            <pc:sldMk cId="681927893" sldId="258"/>
            <ac:spMk id="2" creationId="{80D04037-183E-EAEC-C9C3-900A7BEBCAC2}"/>
          </ac:spMkLst>
        </pc:spChg>
      </pc:sldChg>
      <pc:sldChg chg="modSp">
        <pc:chgData name="Alexandre Batista Da Costa Geração" userId="S::1211151@isep.ipp.pt::19563533-cf00-415f-bd64-b6ef280f7d36" providerId="AD" clId="Web-{55129A83-A0E8-4CB5-8A22-44D93B979254}" dt="2023-01-03T15:26:52.306" v="3" actId="1076"/>
        <pc:sldMkLst>
          <pc:docMk/>
          <pc:sldMk cId="2039039959" sldId="302"/>
        </pc:sldMkLst>
        <pc:graphicFrameChg chg="mod">
          <ac:chgData name="Alexandre Batista Da Costa Geração" userId="S::1211151@isep.ipp.pt::19563533-cf00-415f-bd64-b6ef280f7d36" providerId="AD" clId="Web-{55129A83-A0E8-4CB5-8A22-44D93B979254}" dt="2023-01-03T15:26:52.306" v="3" actId="1076"/>
          <ac:graphicFrameMkLst>
            <pc:docMk/>
            <pc:sldMk cId="2039039959" sldId="302"/>
            <ac:graphicFrameMk id="3" creationId="{5F1891BB-4F53-1E49-59EB-3C21776C2B59}"/>
          </ac:graphicFrameMkLst>
        </pc:graphicFrameChg>
      </pc:sldChg>
      <pc:sldChg chg="modSp">
        <pc:chgData name="Alexandre Batista Da Costa Geração" userId="S::1211151@isep.ipp.pt::19563533-cf00-415f-bd64-b6ef280f7d36" providerId="AD" clId="Web-{55129A83-A0E8-4CB5-8A22-44D93B979254}" dt="2023-01-03T15:24:14.037" v="0" actId="1076"/>
        <pc:sldMkLst>
          <pc:docMk/>
          <pc:sldMk cId="3526572897" sldId="312"/>
        </pc:sldMkLst>
        <pc:graphicFrameChg chg="mod">
          <ac:chgData name="Alexandre Batista Da Costa Geração" userId="S::1211151@isep.ipp.pt::19563533-cf00-415f-bd64-b6ef280f7d36" providerId="AD" clId="Web-{55129A83-A0E8-4CB5-8A22-44D93B979254}" dt="2023-01-03T15:24:14.037" v="0" actId="1076"/>
          <ac:graphicFrameMkLst>
            <pc:docMk/>
            <pc:sldMk cId="3526572897" sldId="312"/>
            <ac:graphicFrameMk id="7" creationId="{A3A076D7-213C-29A3-6B7E-2CF89248CD0E}"/>
          </ac:graphicFrameMkLst>
        </pc:graphicFrameChg>
      </pc:sldChg>
    </pc:docChg>
  </pc:docChgLst>
  <pc:docChgLst>
    <pc:chgData name="Pedro Emanuel Sousa Pereira" userId="S::1211131@isep.ipp.pt::87395ce9-436c-4290-a20d-2eaa90dcf9dc" providerId="AD" clId="Web-{9C30D510-DEBF-420C-BFFD-043AFD8F2362}"/>
    <pc:docChg chg="modSld">
      <pc:chgData name="Pedro Emanuel Sousa Pereira" userId="S::1211131@isep.ipp.pt::87395ce9-436c-4290-a20d-2eaa90dcf9dc" providerId="AD" clId="Web-{9C30D510-DEBF-420C-BFFD-043AFD8F2362}" dt="2022-12-17T15:04:36.962" v="26" actId="1076"/>
      <pc:docMkLst>
        <pc:docMk/>
      </pc:docMkLst>
      <pc:sldChg chg="delSp modSp">
        <pc:chgData name="Pedro Emanuel Sousa Pereira" userId="S::1211131@isep.ipp.pt::87395ce9-436c-4290-a20d-2eaa90dcf9dc" providerId="AD" clId="Web-{9C30D510-DEBF-420C-BFFD-043AFD8F2362}" dt="2022-12-17T15:04:20.540" v="24"/>
        <pc:sldMkLst>
          <pc:docMk/>
          <pc:sldMk cId="1441982029" sldId="268"/>
        </pc:sldMkLst>
        <pc:graphicFrameChg chg="del">
          <ac:chgData name="Pedro Emanuel Sousa Pereira" userId="S::1211131@isep.ipp.pt::87395ce9-436c-4290-a20d-2eaa90dcf9dc" providerId="AD" clId="Web-{9C30D510-DEBF-420C-BFFD-043AFD8F2362}" dt="2022-12-17T15:04:14.321" v="19"/>
          <ac:graphicFrameMkLst>
            <pc:docMk/>
            <pc:sldMk cId="1441982029" sldId="268"/>
            <ac:graphicFrameMk id="4" creationId="{79CD75A5-1C76-774E-E5CC-E0B9CDC013FC}"/>
          </ac:graphicFrameMkLst>
        </pc:graphicFrameChg>
        <pc:graphicFrameChg chg="del mod modGraphic">
          <ac:chgData name="Pedro Emanuel Sousa Pereira" userId="S::1211131@isep.ipp.pt::87395ce9-436c-4290-a20d-2eaa90dcf9dc" providerId="AD" clId="Web-{9C30D510-DEBF-420C-BFFD-043AFD8F2362}" dt="2022-12-17T15:04:20.540" v="24"/>
          <ac:graphicFrameMkLst>
            <pc:docMk/>
            <pc:sldMk cId="1441982029" sldId="268"/>
            <ac:graphicFrameMk id="5" creationId="{1BB22251-928D-1160-8D7F-2A2AF0309D30}"/>
          </ac:graphicFrameMkLst>
        </pc:graphicFrameChg>
      </pc:sldChg>
      <pc:sldChg chg="addSp modSp">
        <pc:chgData name="Pedro Emanuel Sousa Pereira" userId="S::1211131@isep.ipp.pt::87395ce9-436c-4290-a20d-2eaa90dcf9dc" providerId="AD" clId="Web-{9C30D510-DEBF-420C-BFFD-043AFD8F2362}" dt="2022-12-17T15:04:36.962" v="26" actId="1076"/>
        <pc:sldMkLst>
          <pc:docMk/>
          <pc:sldMk cId="2077661319" sldId="271"/>
        </pc:sldMkLst>
        <pc:graphicFrameChg chg="add mod">
          <ac:chgData name="Pedro Emanuel Sousa Pereira" userId="S::1211131@isep.ipp.pt::87395ce9-436c-4290-a20d-2eaa90dcf9dc" providerId="AD" clId="Web-{9C30D510-DEBF-420C-BFFD-043AFD8F2362}" dt="2022-12-17T15:04:36.962" v="26" actId="1076"/>
          <ac:graphicFrameMkLst>
            <pc:docMk/>
            <pc:sldMk cId="2077661319" sldId="271"/>
            <ac:graphicFrameMk id="5" creationId="{F7712557-EFFB-1995-3966-0973307935A1}"/>
          </ac:graphicFrameMkLst>
        </pc:graphicFrameChg>
        <pc:graphicFrameChg chg="add mod">
          <ac:chgData name="Pedro Emanuel Sousa Pereira" userId="S::1211131@isep.ipp.pt::87395ce9-436c-4290-a20d-2eaa90dcf9dc" providerId="AD" clId="Web-{9C30D510-DEBF-420C-BFFD-043AFD8F2362}" dt="2022-12-17T15:04:08.227" v="17" actId="1076"/>
          <ac:graphicFrameMkLst>
            <pc:docMk/>
            <pc:sldMk cId="2077661319" sldId="271"/>
            <ac:graphicFrameMk id="7" creationId="{A20A9B3F-76DC-324A-BC8B-E74F813BF180}"/>
          </ac:graphicFrameMkLst>
        </pc:graphicFrameChg>
      </pc:sldChg>
      <pc:sldChg chg="modSp addAnim delAnim modAnim">
        <pc:chgData name="Pedro Emanuel Sousa Pereira" userId="S::1211131@isep.ipp.pt::87395ce9-436c-4290-a20d-2eaa90dcf9dc" providerId="AD" clId="Web-{9C30D510-DEBF-420C-BFFD-043AFD8F2362}" dt="2022-12-17T15:03:03.554" v="13" actId="20577"/>
        <pc:sldMkLst>
          <pc:docMk/>
          <pc:sldMk cId="484338472" sldId="282"/>
        </pc:sldMkLst>
        <pc:spChg chg="mod">
          <ac:chgData name="Pedro Emanuel Sousa Pereira" userId="S::1211131@isep.ipp.pt::87395ce9-436c-4290-a20d-2eaa90dcf9dc" providerId="AD" clId="Web-{9C30D510-DEBF-420C-BFFD-043AFD8F2362}" dt="2022-12-17T15:03:03.554" v="13" actId="20577"/>
          <ac:spMkLst>
            <pc:docMk/>
            <pc:sldMk cId="484338472" sldId="282"/>
            <ac:spMk id="3" creationId="{83F037DE-70B5-D8E2-08D6-84ACB437508A}"/>
          </ac:spMkLst>
        </pc:spChg>
      </pc:sldChg>
      <pc:sldChg chg="modSp">
        <pc:chgData name="Pedro Emanuel Sousa Pereira" userId="S::1211131@isep.ipp.pt::87395ce9-436c-4290-a20d-2eaa90dcf9dc" providerId="AD" clId="Web-{9C30D510-DEBF-420C-BFFD-043AFD8F2362}" dt="2022-12-17T15:02:54.194" v="11" actId="20577"/>
        <pc:sldMkLst>
          <pc:docMk/>
          <pc:sldMk cId="1408186229" sldId="285"/>
        </pc:sldMkLst>
        <pc:spChg chg="mod">
          <ac:chgData name="Pedro Emanuel Sousa Pereira" userId="S::1211131@isep.ipp.pt::87395ce9-436c-4290-a20d-2eaa90dcf9dc" providerId="AD" clId="Web-{9C30D510-DEBF-420C-BFFD-043AFD8F2362}" dt="2022-12-17T15:02:54.194" v="11" actId="20577"/>
          <ac:spMkLst>
            <pc:docMk/>
            <pc:sldMk cId="1408186229" sldId="285"/>
            <ac:spMk id="3" creationId="{83F037DE-70B5-D8E2-08D6-84ACB437508A}"/>
          </ac:spMkLst>
        </pc:spChg>
      </pc:sldChg>
      <pc:sldChg chg="modSp">
        <pc:chgData name="Pedro Emanuel Sousa Pereira" userId="S::1211131@isep.ipp.pt::87395ce9-436c-4290-a20d-2eaa90dcf9dc" providerId="AD" clId="Web-{9C30D510-DEBF-420C-BFFD-043AFD8F2362}" dt="2022-12-17T15:02:44.116" v="8" actId="20577"/>
        <pc:sldMkLst>
          <pc:docMk/>
          <pc:sldMk cId="3066074462" sldId="288"/>
        </pc:sldMkLst>
        <pc:spChg chg="mod">
          <ac:chgData name="Pedro Emanuel Sousa Pereira" userId="S::1211131@isep.ipp.pt::87395ce9-436c-4290-a20d-2eaa90dcf9dc" providerId="AD" clId="Web-{9C30D510-DEBF-420C-BFFD-043AFD8F2362}" dt="2022-12-17T15:02:44.116" v="8" actId="20577"/>
          <ac:spMkLst>
            <pc:docMk/>
            <pc:sldMk cId="3066074462" sldId="288"/>
            <ac:spMk id="3" creationId="{83F037DE-70B5-D8E2-08D6-84ACB437508A}"/>
          </ac:spMkLst>
        </pc:spChg>
      </pc:sldChg>
    </pc:docChg>
  </pc:docChgLst>
  <pc:docChgLst>
    <pc:chgData name="Tiago Daniel Carvalho Oliveira" userId="S::1211128@isep.ipp.pt::7d314868-b8e9-4d78-894c-f8c4adbe92f4" providerId="AD" clId="Web-{CB128574-16F8-46AC-8DF9-0CA33B5FB752}"/>
    <pc:docChg chg="modSld">
      <pc:chgData name="Tiago Daniel Carvalho Oliveira" userId="S::1211128@isep.ipp.pt::7d314868-b8e9-4d78-894c-f8c4adbe92f4" providerId="AD" clId="Web-{CB128574-16F8-46AC-8DF9-0CA33B5FB752}" dt="2022-12-17T15:06:26.525" v="12" actId="1076"/>
      <pc:docMkLst>
        <pc:docMk/>
      </pc:docMkLst>
      <pc:sldChg chg="addSp delSp modSp mod setBg setClrOvrMap">
        <pc:chgData name="Tiago Daniel Carvalho Oliveira" userId="S::1211128@isep.ipp.pt::7d314868-b8e9-4d78-894c-f8c4adbe92f4" providerId="AD" clId="Web-{CB128574-16F8-46AC-8DF9-0CA33B5FB752}" dt="2022-12-17T15:01:37.518" v="3"/>
        <pc:sldMkLst>
          <pc:docMk/>
          <pc:sldMk cId="3363155976" sldId="262"/>
        </pc:sldMkLst>
        <pc:spChg chg="mod">
          <ac:chgData name="Tiago Daniel Carvalho Oliveira" userId="S::1211128@isep.ipp.pt::7d314868-b8e9-4d78-894c-f8c4adbe92f4" providerId="AD" clId="Web-{CB128574-16F8-46AC-8DF9-0CA33B5FB752}" dt="2022-12-17T15:01:37.518" v="3"/>
          <ac:spMkLst>
            <pc:docMk/>
            <pc:sldMk cId="3363155976" sldId="262"/>
            <ac:spMk id="2" creationId="{ABE7A5EF-2B41-9E4D-FAB9-D71D8902FF2B}"/>
          </ac:spMkLst>
        </pc:spChg>
        <pc:spChg chg="mod">
          <ac:chgData name="Tiago Daniel Carvalho Oliveira" userId="S::1211128@isep.ipp.pt::7d314868-b8e9-4d78-894c-f8c4adbe92f4" providerId="AD" clId="Web-{CB128574-16F8-46AC-8DF9-0CA33B5FB752}" dt="2022-12-17T15:01:37.518" v="3"/>
          <ac:spMkLst>
            <pc:docMk/>
            <pc:sldMk cId="3363155976" sldId="262"/>
            <ac:spMk id="3" creationId="{EA7273EF-1187-96E1-4453-764BBA9E9F00}"/>
          </ac:spMkLst>
        </pc:spChg>
        <pc:spChg chg="add del">
          <ac:chgData name="Tiago Daniel Carvalho Oliveira" userId="S::1211128@isep.ipp.pt::7d314868-b8e9-4d78-894c-f8c4adbe92f4" providerId="AD" clId="Web-{CB128574-16F8-46AC-8DF9-0CA33B5FB752}" dt="2022-12-17T15:00:57.986" v="1"/>
          <ac:spMkLst>
            <pc:docMk/>
            <pc:sldMk cId="3363155976" sldId="262"/>
            <ac:spMk id="9" creationId="{5E39A796-BE83-48B1-B33F-35C4A32AAB57}"/>
          </ac:spMkLst>
        </pc:spChg>
        <pc:spChg chg="add del">
          <ac:chgData name="Tiago Daniel Carvalho Oliveira" userId="S::1211128@isep.ipp.pt::7d314868-b8e9-4d78-894c-f8c4adbe92f4" providerId="AD" clId="Web-{CB128574-16F8-46AC-8DF9-0CA33B5FB752}" dt="2022-12-17T15:00:57.986" v="1"/>
          <ac:spMkLst>
            <pc:docMk/>
            <pc:sldMk cId="3363155976" sldId="262"/>
            <ac:spMk id="11" creationId="{72F84B47-E267-4194-8194-831DB7B5547F}"/>
          </ac:spMkLst>
        </pc:spChg>
        <pc:spChg chg="add del">
          <ac:chgData name="Tiago Daniel Carvalho Oliveira" userId="S::1211128@isep.ipp.pt::7d314868-b8e9-4d78-894c-f8c4adbe92f4" providerId="AD" clId="Web-{CB128574-16F8-46AC-8DF9-0CA33B5FB752}" dt="2022-12-17T15:01:37.518" v="3"/>
          <ac:spMkLst>
            <pc:docMk/>
            <pc:sldMk cId="3363155976" sldId="262"/>
            <ac:spMk id="13" creationId="{152F8994-E6D4-4311-9548-C3607BC43645}"/>
          </ac:spMkLst>
        </pc:spChg>
        <pc:spChg chg="add del">
          <ac:chgData name="Tiago Daniel Carvalho Oliveira" userId="S::1211128@isep.ipp.pt::7d314868-b8e9-4d78-894c-f8c4adbe92f4" providerId="AD" clId="Web-{CB128574-16F8-46AC-8DF9-0CA33B5FB752}" dt="2022-12-17T15:01:37.518" v="3"/>
          <ac:spMkLst>
            <pc:docMk/>
            <pc:sldMk cId="3363155976" sldId="262"/>
            <ac:spMk id="14" creationId="{68A4132F-DEC6-4332-A00C-A11AD4519B6C}"/>
          </ac:spMkLst>
        </pc:spChg>
        <pc:spChg chg="add del">
          <ac:chgData name="Tiago Daniel Carvalho Oliveira" userId="S::1211128@isep.ipp.pt::7d314868-b8e9-4d78-894c-f8c4adbe92f4" providerId="AD" clId="Web-{CB128574-16F8-46AC-8DF9-0CA33B5FB752}" dt="2022-12-17T15:01:37.518" v="3"/>
          <ac:spMkLst>
            <pc:docMk/>
            <pc:sldMk cId="3363155976" sldId="262"/>
            <ac:spMk id="15" creationId="{64965EAE-E41A-435F-B993-07E824B6C977}"/>
          </ac:spMkLst>
        </pc:spChg>
        <pc:graphicFrameChg chg="mod modGraphic">
          <ac:chgData name="Tiago Daniel Carvalho Oliveira" userId="S::1211128@isep.ipp.pt::7d314868-b8e9-4d78-894c-f8c4adbe92f4" providerId="AD" clId="Web-{CB128574-16F8-46AC-8DF9-0CA33B5FB752}" dt="2022-12-17T15:01:37.518" v="3"/>
          <ac:graphicFrameMkLst>
            <pc:docMk/>
            <pc:sldMk cId="3363155976" sldId="262"/>
            <ac:graphicFrameMk id="4" creationId="{0CC66910-6FF3-7F3B-886E-4C4468382D00}"/>
          </ac:graphicFrameMkLst>
        </pc:graphicFrameChg>
      </pc:sldChg>
      <pc:sldChg chg="modSp">
        <pc:chgData name="Tiago Daniel Carvalho Oliveira" userId="S::1211128@isep.ipp.pt::7d314868-b8e9-4d78-894c-f8c4adbe92f4" providerId="AD" clId="Web-{CB128574-16F8-46AC-8DF9-0CA33B5FB752}" dt="2022-12-17T15:06:26.525" v="12" actId="1076"/>
        <pc:sldMkLst>
          <pc:docMk/>
          <pc:sldMk cId="2077661319" sldId="271"/>
        </pc:sldMkLst>
        <pc:graphicFrameChg chg="mod modGraphic">
          <ac:chgData name="Tiago Daniel Carvalho Oliveira" userId="S::1211128@isep.ipp.pt::7d314868-b8e9-4d78-894c-f8c4adbe92f4" providerId="AD" clId="Web-{CB128574-16F8-46AC-8DF9-0CA33B5FB752}" dt="2022-12-17T15:05:40.555" v="9" actId="1076"/>
          <ac:graphicFrameMkLst>
            <pc:docMk/>
            <pc:sldMk cId="2077661319" sldId="271"/>
            <ac:graphicFrameMk id="5" creationId="{F7712557-EFFB-1995-3966-0973307935A1}"/>
          </ac:graphicFrameMkLst>
        </pc:graphicFrameChg>
        <pc:graphicFrameChg chg="mod modGraphic">
          <ac:chgData name="Tiago Daniel Carvalho Oliveira" userId="S::1211128@isep.ipp.pt::7d314868-b8e9-4d78-894c-f8c4adbe92f4" providerId="AD" clId="Web-{CB128574-16F8-46AC-8DF9-0CA33B5FB752}" dt="2022-12-17T15:06:26.525" v="12" actId="1076"/>
          <ac:graphicFrameMkLst>
            <pc:docMk/>
            <pc:sldMk cId="2077661319" sldId="271"/>
            <ac:graphicFrameMk id="7" creationId="{A20A9B3F-76DC-324A-BC8B-E74F813BF180}"/>
          </ac:graphicFrameMkLst>
        </pc:graphicFrameChg>
      </pc:sldChg>
    </pc:docChg>
  </pc:docChgLst>
  <pc:docChgLst>
    <pc:chgData name="Pedro Emanuel Sousa Pereira" userId="S::1211131@isep.ipp.pt::87395ce9-436c-4290-a20d-2eaa90dcf9dc" providerId="AD" clId="Web-{67E8EA08-4D01-44BF-B151-262E2A74CE15}"/>
    <pc:docChg chg="addSld modSld sldOrd">
      <pc:chgData name="Pedro Emanuel Sousa Pereira" userId="S::1211131@isep.ipp.pt::87395ce9-436c-4290-a20d-2eaa90dcf9dc" providerId="AD" clId="Web-{67E8EA08-4D01-44BF-B151-262E2A74CE15}" dt="2022-12-10T16:18:40.283" v="755"/>
      <pc:docMkLst>
        <pc:docMk/>
      </pc:docMkLst>
      <pc:sldChg chg="addSp delSp modSp mod setBg setClrOvrMap">
        <pc:chgData name="Pedro Emanuel Sousa Pereira" userId="S::1211131@isep.ipp.pt::87395ce9-436c-4290-a20d-2eaa90dcf9dc" providerId="AD" clId="Web-{67E8EA08-4D01-44BF-B151-262E2A74CE15}" dt="2022-12-10T16:01:07.964" v="22"/>
        <pc:sldMkLst>
          <pc:docMk/>
          <pc:sldMk cId="2100759073" sldId="264"/>
        </pc:sldMkLst>
        <pc:spChg chg="mod">
          <ac:chgData name="Pedro Emanuel Sousa Pereira" userId="S::1211131@isep.ipp.pt::87395ce9-436c-4290-a20d-2eaa90dcf9dc" providerId="AD" clId="Web-{67E8EA08-4D01-44BF-B151-262E2A74CE15}" dt="2022-12-10T16:01:07.964" v="22"/>
          <ac:spMkLst>
            <pc:docMk/>
            <pc:sldMk cId="2100759073" sldId="264"/>
            <ac:spMk id="2" creationId="{187DB6B8-1B34-3502-351C-25C4B0994C06}"/>
          </ac:spMkLst>
        </pc:spChg>
        <pc:spChg chg="del">
          <ac:chgData name="Pedro Emanuel Sousa Pereira" userId="S::1211131@isep.ipp.pt::87395ce9-436c-4290-a20d-2eaa90dcf9dc" providerId="AD" clId="Web-{67E8EA08-4D01-44BF-B151-262E2A74CE15}" dt="2022-12-10T16:01:07.964" v="22"/>
          <ac:spMkLst>
            <pc:docMk/>
            <pc:sldMk cId="2100759073" sldId="264"/>
            <ac:spMk id="3" creationId="{EB46CA7C-9267-6EFB-2B2E-A4183AAB87F3}"/>
          </ac:spMkLst>
        </pc:spChg>
        <pc:spChg chg="add">
          <ac:chgData name="Pedro Emanuel Sousa Pereira" userId="S::1211131@isep.ipp.pt::87395ce9-436c-4290-a20d-2eaa90dcf9dc" providerId="AD" clId="Web-{67E8EA08-4D01-44BF-B151-262E2A74CE15}" dt="2022-12-10T16:01:07.964" v="22"/>
          <ac:spMkLst>
            <pc:docMk/>
            <pc:sldMk cId="2100759073" sldId="264"/>
            <ac:spMk id="8" creationId="{66B332A4-D438-4773-A77F-5ED49A448D9D}"/>
          </ac:spMkLst>
        </pc:spChg>
        <pc:spChg chg="add">
          <ac:chgData name="Pedro Emanuel Sousa Pereira" userId="S::1211131@isep.ipp.pt::87395ce9-436c-4290-a20d-2eaa90dcf9dc" providerId="AD" clId="Web-{67E8EA08-4D01-44BF-B151-262E2A74CE15}" dt="2022-12-10T16:01:07.964" v="22"/>
          <ac:spMkLst>
            <pc:docMk/>
            <pc:sldMk cId="2100759073" sldId="264"/>
            <ac:spMk id="10" creationId="{DF9AD32D-FF05-44F4-BD4D-9CEE89B71EB9}"/>
          </ac:spMkLst>
        </pc:spChg>
      </pc:sldChg>
      <pc:sldChg chg="addSp delSp modSp mod setBg setClrOvrMap">
        <pc:chgData name="Pedro Emanuel Sousa Pereira" userId="S::1211131@isep.ipp.pt::87395ce9-436c-4290-a20d-2eaa90dcf9dc" providerId="AD" clId="Web-{67E8EA08-4D01-44BF-B151-262E2A74CE15}" dt="2022-12-10T16:01:18.730" v="23"/>
        <pc:sldMkLst>
          <pc:docMk/>
          <pc:sldMk cId="2497039236" sldId="265"/>
        </pc:sldMkLst>
        <pc:spChg chg="mod">
          <ac:chgData name="Pedro Emanuel Sousa Pereira" userId="S::1211131@isep.ipp.pt::87395ce9-436c-4290-a20d-2eaa90dcf9dc" providerId="AD" clId="Web-{67E8EA08-4D01-44BF-B151-262E2A74CE15}" dt="2022-12-10T16:01:18.730" v="23"/>
          <ac:spMkLst>
            <pc:docMk/>
            <pc:sldMk cId="2497039236" sldId="265"/>
            <ac:spMk id="2" creationId="{942C6345-F151-C207-5090-8B1954630B1E}"/>
          </ac:spMkLst>
        </pc:spChg>
        <pc:spChg chg="del">
          <ac:chgData name="Pedro Emanuel Sousa Pereira" userId="S::1211131@isep.ipp.pt::87395ce9-436c-4290-a20d-2eaa90dcf9dc" providerId="AD" clId="Web-{67E8EA08-4D01-44BF-B151-262E2A74CE15}" dt="2022-12-10T16:01:18.730" v="23"/>
          <ac:spMkLst>
            <pc:docMk/>
            <pc:sldMk cId="2497039236" sldId="265"/>
            <ac:spMk id="3" creationId="{841B5279-EAA6-84EA-D223-416AA709060A}"/>
          </ac:spMkLst>
        </pc:spChg>
        <pc:spChg chg="add">
          <ac:chgData name="Pedro Emanuel Sousa Pereira" userId="S::1211131@isep.ipp.pt::87395ce9-436c-4290-a20d-2eaa90dcf9dc" providerId="AD" clId="Web-{67E8EA08-4D01-44BF-B151-262E2A74CE15}" dt="2022-12-10T16:01:18.730" v="23"/>
          <ac:spMkLst>
            <pc:docMk/>
            <pc:sldMk cId="2497039236" sldId="265"/>
            <ac:spMk id="8" creationId="{66B332A4-D438-4773-A77F-5ED49A448D9D}"/>
          </ac:spMkLst>
        </pc:spChg>
        <pc:spChg chg="add">
          <ac:chgData name="Pedro Emanuel Sousa Pereira" userId="S::1211131@isep.ipp.pt::87395ce9-436c-4290-a20d-2eaa90dcf9dc" providerId="AD" clId="Web-{67E8EA08-4D01-44BF-B151-262E2A74CE15}" dt="2022-12-10T16:01:18.730" v="23"/>
          <ac:spMkLst>
            <pc:docMk/>
            <pc:sldMk cId="2497039236" sldId="265"/>
            <ac:spMk id="10" creationId="{DF9AD32D-FF05-44F4-BD4D-9CEE89B71EB9}"/>
          </ac:spMkLst>
        </pc:spChg>
      </pc:sldChg>
      <pc:sldChg chg="modSp">
        <pc:chgData name="Pedro Emanuel Sousa Pereira" userId="S::1211131@isep.ipp.pt::87395ce9-436c-4290-a20d-2eaa90dcf9dc" providerId="AD" clId="Web-{67E8EA08-4D01-44BF-B151-262E2A74CE15}" dt="2022-12-10T16:06:28.057" v="127"/>
        <pc:sldMkLst>
          <pc:docMk/>
          <pc:sldMk cId="1441982029" sldId="268"/>
        </pc:sldMkLst>
        <pc:graphicFrameChg chg="mod modGraphic">
          <ac:chgData name="Pedro Emanuel Sousa Pereira" userId="S::1211131@isep.ipp.pt::87395ce9-436c-4290-a20d-2eaa90dcf9dc" providerId="AD" clId="Web-{67E8EA08-4D01-44BF-B151-262E2A74CE15}" dt="2022-12-10T16:06:02.243" v="79"/>
          <ac:graphicFrameMkLst>
            <pc:docMk/>
            <pc:sldMk cId="1441982029" sldId="268"/>
            <ac:graphicFrameMk id="4" creationId="{79CD75A5-1C76-774E-E5CC-E0B9CDC013FC}"/>
          </ac:graphicFrameMkLst>
        </pc:graphicFrameChg>
        <pc:graphicFrameChg chg="mod modGraphic">
          <ac:chgData name="Pedro Emanuel Sousa Pereira" userId="S::1211131@isep.ipp.pt::87395ce9-436c-4290-a20d-2eaa90dcf9dc" providerId="AD" clId="Web-{67E8EA08-4D01-44BF-B151-262E2A74CE15}" dt="2022-12-10T16:06:28.057" v="127"/>
          <ac:graphicFrameMkLst>
            <pc:docMk/>
            <pc:sldMk cId="1441982029" sldId="268"/>
            <ac:graphicFrameMk id="5" creationId="{1BB22251-928D-1160-8D7F-2A2AF0309D30}"/>
          </ac:graphicFrameMkLst>
        </pc:graphicFrameChg>
      </pc:sldChg>
      <pc:sldChg chg="modSp">
        <pc:chgData name="Pedro Emanuel Sousa Pereira" userId="S::1211131@isep.ipp.pt::87395ce9-436c-4290-a20d-2eaa90dcf9dc" providerId="AD" clId="Web-{67E8EA08-4D01-44BF-B151-262E2A74CE15}" dt="2022-12-10T16:13:08.210" v="429"/>
        <pc:sldMkLst>
          <pc:docMk/>
          <pc:sldMk cId="3116970980" sldId="270"/>
        </pc:sldMkLst>
        <pc:graphicFrameChg chg="mod modGraphic">
          <ac:chgData name="Pedro Emanuel Sousa Pereira" userId="S::1211131@isep.ipp.pt::87395ce9-436c-4290-a20d-2eaa90dcf9dc" providerId="AD" clId="Web-{67E8EA08-4D01-44BF-B151-262E2A74CE15}" dt="2022-12-10T16:07:48.637" v="229"/>
          <ac:graphicFrameMkLst>
            <pc:docMk/>
            <pc:sldMk cId="3116970980" sldId="270"/>
            <ac:graphicFrameMk id="4" creationId="{BA5B00CF-5627-0137-7376-FE2AF566DEBD}"/>
          </ac:graphicFrameMkLst>
        </pc:graphicFrameChg>
        <pc:graphicFrameChg chg="mod modGraphic">
          <ac:chgData name="Pedro Emanuel Sousa Pereira" userId="S::1211131@isep.ipp.pt::87395ce9-436c-4290-a20d-2eaa90dcf9dc" providerId="AD" clId="Web-{67E8EA08-4D01-44BF-B151-262E2A74CE15}" dt="2022-12-10T16:12:44.600" v="381"/>
          <ac:graphicFrameMkLst>
            <pc:docMk/>
            <pc:sldMk cId="3116970980" sldId="270"/>
            <ac:graphicFrameMk id="5" creationId="{208F6BAE-9FE4-C5E4-F701-74AD0F37AAC6}"/>
          </ac:graphicFrameMkLst>
        </pc:graphicFrameChg>
        <pc:graphicFrameChg chg="mod modGraphic">
          <ac:chgData name="Pedro Emanuel Sousa Pereira" userId="S::1211131@isep.ipp.pt::87395ce9-436c-4290-a20d-2eaa90dcf9dc" providerId="AD" clId="Web-{67E8EA08-4D01-44BF-B151-262E2A74CE15}" dt="2022-12-10T16:13:08.210" v="429"/>
          <ac:graphicFrameMkLst>
            <pc:docMk/>
            <pc:sldMk cId="3116970980" sldId="270"/>
            <ac:graphicFrameMk id="6" creationId="{C48260FD-079C-8FB8-F8EC-B719E6BAAB6F}"/>
          </ac:graphicFrameMkLst>
        </pc:graphicFrameChg>
      </pc:sldChg>
      <pc:sldChg chg="modSp">
        <pc:chgData name="Pedro Emanuel Sousa Pereira" userId="S::1211131@isep.ipp.pt::87395ce9-436c-4290-a20d-2eaa90dcf9dc" providerId="AD" clId="Web-{67E8EA08-4D01-44BF-B151-262E2A74CE15}" dt="2022-12-10T16:18:40.283" v="755"/>
        <pc:sldMkLst>
          <pc:docMk/>
          <pc:sldMk cId="2391559044" sldId="275"/>
        </pc:sldMkLst>
        <pc:graphicFrameChg chg="mod modGraphic">
          <ac:chgData name="Pedro Emanuel Sousa Pereira" userId="S::1211131@isep.ipp.pt::87395ce9-436c-4290-a20d-2eaa90dcf9dc" providerId="AD" clId="Web-{67E8EA08-4D01-44BF-B151-262E2A74CE15}" dt="2022-12-10T16:18:40.283" v="755"/>
          <ac:graphicFrameMkLst>
            <pc:docMk/>
            <pc:sldMk cId="2391559044" sldId="275"/>
            <ac:graphicFrameMk id="5" creationId="{A318190B-0475-5896-FBAB-779C4EA0AA81}"/>
          </ac:graphicFrameMkLst>
        </pc:graphicFrameChg>
        <pc:graphicFrameChg chg="mod modGraphic">
          <ac:chgData name="Pedro Emanuel Sousa Pereira" userId="S::1211131@isep.ipp.pt::87395ce9-436c-4290-a20d-2eaa90dcf9dc" providerId="AD" clId="Web-{67E8EA08-4D01-44BF-B151-262E2A74CE15}" dt="2022-12-10T16:18:38.595" v="753"/>
          <ac:graphicFrameMkLst>
            <pc:docMk/>
            <pc:sldMk cId="2391559044" sldId="275"/>
            <ac:graphicFrameMk id="6" creationId="{3637CB2D-E6B9-BA8E-BF0C-B7537A1F1462}"/>
          </ac:graphicFrameMkLst>
        </pc:graphicFrameChg>
      </pc:sldChg>
      <pc:sldChg chg="modSp">
        <pc:chgData name="Pedro Emanuel Sousa Pereira" userId="S::1211131@isep.ipp.pt::87395ce9-436c-4290-a20d-2eaa90dcf9dc" providerId="AD" clId="Web-{67E8EA08-4D01-44BF-B151-262E2A74CE15}" dt="2022-12-10T16:14:38.947" v="527"/>
        <pc:sldMkLst>
          <pc:docMk/>
          <pc:sldMk cId="1414950981" sldId="279"/>
        </pc:sldMkLst>
        <pc:graphicFrameChg chg="mod modGraphic">
          <ac:chgData name="Pedro Emanuel Sousa Pereira" userId="S::1211131@isep.ipp.pt::87395ce9-436c-4290-a20d-2eaa90dcf9dc" providerId="AD" clId="Web-{67E8EA08-4D01-44BF-B151-262E2A74CE15}" dt="2022-12-10T16:14:14.853" v="495"/>
          <ac:graphicFrameMkLst>
            <pc:docMk/>
            <pc:sldMk cId="1414950981" sldId="279"/>
            <ac:graphicFrameMk id="4" creationId="{BA5B00CF-5627-0137-7376-FE2AF566DEBD}"/>
          </ac:graphicFrameMkLst>
        </pc:graphicFrameChg>
        <pc:graphicFrameChg chg="mod modGraphic">
          <ac:chgData name="Pedro Emanuel Sousa Pereira" userId="S::1211131@isep.ipp.pt::87395ce9-436c-4290-a20d-2eaa90dcf9dc" providerId="AD" clId="Web-{67E8EA08-4D01-44BF-B151-262E2A74CE15}" dt="2022-12-10T16:14:38.947" v="527"/>
          <ac:graphicFrameMkLst>
            <pc:docMk/>
            <pc:sldMk cId="1414950981" sldId="279"/>
            <ac:graphicFrameMk id="5" creationId="{208F6BAE-9FE4-C5E4-F701-74AD0F37AAC6}"/>
          </ac:graphicFrameMkLst>
        </pc:graphicFrameChg>
      </pc:sldChg>
      <pc:sldChg chg="modSp">
        <pc:chgData name="Pedro Emanuel Sousa Pereira" userId="S::1211131@isep.ipp.pt::87395ce9-436c-4290-a20d-2eaa90dcf9dc" providerId="AD" clId="Web-{67E8EA08-4D01-44BF-B151-262E2A74CE15}" dt="2022-12-10T16:15:03.901" v="565"/>
        <pc:sldMkLst>
          <pc:docMk/>
          <pc:sldMk cId="2973358793" sldId="280"/>
        </pc:sldMkLst>
        <pc:graphicFrameChg chg="mod modGraphic">
          <ac:chgData name="Pedro Emanuel Sousa Pereira" userId="S::1211131@isep.ipp.pt::87395ce9-436c-4290-a20d-2eaa90dcf9dc" providerId="AD" clId="Web-{67E8EA08-4D01-44BF-B151-262E2A74CE15}" dt="2022-12-10T16:15:03.901" v="565"/>
          <ac:graphicFrameMkLst>
            <pc:docMk/>
            <pc:sldMk cId="2973358793" sldId="280"/>
            <ac:graphicFrameMk id="5" creationId="{208F6BAE-9FE4-C5E4-F701-74AD0F37AAC6}"/>
          </ac:graphicFrameMkLst>
        </pc:graphicFrameChg>
        <pc:graphicFrameChg chg="mod modGraphic">
          <ac:chgData name="Pedro Emanuel Sousa Pereira" userId="S::1211131@isep.ipp.pt::87395ce9-436c-4290-a20d-2eaa90dcf9dc" providerId="AD" clId="Web-{67E8EA08-4D01-44BF-B151-262E2A74CE15}" dt="2022-12-10T16:15:01.401" v="563"/>
          <ac:graphicFrameMkLst>
            <pc:docMk/>
            <pc:sldMk cId="2973358793" sldId="280"/>
            <ac:graphicFrameMk id="6" creationId="{C48260FD-079C-8FB8-F8EC-B719E6BAAB6F}"/>
          </ac:graphicFrameMkLst>
        </pc:graphicFrameChg>
      </pc:sldChg>
      <pc:sldChg chg="modSp">
        <pc:chgData name="Pedro Emanuel Sousa Pereira" userId="S::1211131@isep.ipp.pt::87395ce9-436c-4290-a20d-2eaa90dcf9dc" providerId="AD" clId="Web-{67E8EA08-4D01-44BF-B151-262E2A74CE15}" dt="2022-12-10T16:17:50.360" v="705"/>
        <pc:sldMkLst>
          <pc:docMk/>
          <pc:sldMk cId="3663943290" sldId="281"/>
        </pc:sldMkLst>
        <pc:graphicFrameChg chg="mod modGraphic">
          <ac:chgData name="Pedro Emanuel Sousa Pereira" userId="S::1211131@isep.ipp.pt::87395ce9-436c-4290-a20d-2eaa90dcf9dc" providerId="AD" clId="Web-{67E8EA08-4D01-44BF-B151-262E2A74CE15}" dt="2022-12-10T16:17:08.186" v="657"/>
          <ac:graphicFrameMkLst>
            <pc:docMk/>
            <pc:sldMk cId="3663943290" sldId="281"/>
            <ac:graphicFrameMk id="4" creationId="{9D2B4D66-746E-92DD-1B69-8511E91F136C}"/>
          </ac:graphicFrameMkLst>
        </pc:graphicFrameChg>
        <pc:graphicFrameChg chg="mod modGraphic">
          <ac:chgData name="Pedro Emanuel Sousa Pereira" userId="S::1211131@isep.ipp.pt::87395ce9-436c-4290-a20d-2eaa90dcf9dc" providerId="AD" clId="Web-{67E8EA08-4D01-44BF-B151-262E2A74CE15}" dt="2022-12-10T16:17:50.360" v="705"/>
          <ac:graphicFrameMkLst>
            <pc:docMk/>
            <pc:sldMk cId="3663943290" sldId="281"/>
            <ac:graphicFrameMk id="5" creationId="{A318190B-0475-5896-FBAB-779C4EA0AA81}"/>
          </ac:graphicFrameMkLst>
        </pc:graphicFrameChg>
      </pc:sldChg>
      <pc:sldChg chg="addSp delSp modSp mod setBg addAnim delAnim setClrOvrMap">
        <pc:chgData name="Pedro Emanuel Sousa Pereira" userId="S::1211131@isep.ipp.pt::87395ce9-436c-4290-a20d-2eaa90dcf9dc" providerId="AD" clId="Web-{67E8EA08-4D01-44BF-B151-262E2A74CE15}" dt="2022-12-10T16:00:05.931" v="16"/>
        <pc:sldMkLst>
          <pc:docMk/>
          <pc:sldMk cId="3397978943" sldId="293"/>
        </pc:sldMkLst>
        <pc:spChg chg="mod">
          <ac:chgData name="Pedro Emanuel Sousa Pereira" userId="S::1211131@isep.ipp.pt::87395ce9-436c-4290-a20d-2eaa90dcf9dc" providerId="AD" clId="Web-{67E8EA08-4D01-44BF-B151-262E2A74CE15}" dt="2022-12-10T16:00:02.571" v="15" actId="20577"/>
          <ac:spMkLst>
            <pc:docMk/>
            <pc:sldMk cId="3397978943" sldId="293"/>
            <ac:spMk id="2" creationId="{6E36379B-E00B-EA6D-08F4-B98E53F7761D}"/>
          </ac:spMkLst>
        </pc:spChg>
        <pc:spChg chg="add del mod">
          <ac:chgData name="Pedro Emanuel Sousa Pereira" userId="S::1211131@isep.ipp.pt::87395ce9-436c-4290-a20d-2eaa90dcf9dc" providerId="AD" clId="Web-{67E8EA08-4D01-44BF-B151-262E2A74CE15}" dt="2022-12-10T16:00:05.931" v="16"/>
          <ac:spMkLst>
            <pc:docMk/>
            <pc:sldMk cId="3397978943" sldId="293"/>
            <ac:spMk id="5" creationId="{CC1B34B6-01E8-6B5E-012B-D22503BBF07D}"/>
          </ac:spMkLst>
        </pc:spChg>
        <pc:spChg chg="add del">
          <ac:chgData name="Pedro Emanuel Sousa Pereira" userId="S::1211131@isep.ipp.pt::87395ce9-436c-4290-a20d-2eaa90dcf9dc" providerId="AD" clId="Web-{67E8EA08-4D01-44BF-B151-262E2A74CE15}" dt="2022-12-10T15:58:46.163" v="3"/>
          <ac:spMkLst>
            <pc:docMk/>
            <pc:sldMk cId="3397978943" sldId="293"/>
            <ac:spMk id="8" creationId="{E49CC64F-7275-4E33-961B-0C5CDC439875}"/>
          </ac:spMkLst>
        </pc:spChg>
        <pc:spChg chg="add del">
          <ac:chgData name="Pedro Emanuel Sousa Pereira" userId="S::1211131@isep.ipp.pt::87395ce9-436c-4290-a20d-2eaa90dcf9dc" providerId="AD" clId="Web-{67E8EA08-4D01-44BF-B151-262E2A74CE15}" dt="2022-12-10T15:59:31.930" v="10"/>
          <ac:spMkLst>
            <pc:docMk/>
            <pc:sldMk cId="3397978943" sldId="293"/>
            <ac:spMk id="9" creationId="{4913D8DA-B72B-46FB-9E5D-656A0EB0A476}"/>
          </ac:spMkLst>
        </pc:spChg>
        <pc:spChg chg="add del">
          <ac:chgData name="Pedro Emanuel Sousa Pereira" userId="S::1211131@isep.ipp.pt::87395ce9-436c-4290-a20d-2eaa90dcf9dc" providerId="AD" clId="Web-{67E8EA08-4D01-44BF-B151-262E2A74CE15}" dt="2022-12-10T15:59:31.930" v="10"/>
          <ac:spMkLst>
            <pc:docMk/>
            <pc:sldMk cId="3397978943" sldId="293"/>
            <ac:spMk id="11" creationId="{63CDDC8E-3FD0-4545-A664-7661835B4586}"/>
          </ac:spMkLst>
        </pc:spChg>
        <pc:spChg chg="add">
          <ac:chgData name="Pedro Emanuel Sousa Pereira" userId="S::1211131@isep.ipp.pt::87395ce9-436c-4290-a20d-2eaa90dcf9dc" providerId="AD" clId="Web-{67E8EA08-4D01-44BF-B151-262E2A74CE15}" dt="2022-12-10T15:59:31.930" v="10"/>
          <ac:spMkLst>
            <pc:docMk/>
            <pc:sldMk cId="3397978943" sldId="293"/>
            <ac:spMk id="16" creationId="{E49CC64F-7275-4E33-961B-0C5CDC439875}"/>
          </ac:spMkLst>
        </pc:spChg>
        <pc:picChg chg="add mod">
          <ac:chgData name="Pedro Emanuel Sousa Pereira" userId="S::1211131@isep.ipp.pt::87395ce9-436c-4290-a20d-2eaa90dcf9dc" providerId="AD" clId="Web-{67E8EA08-4D01-44BF-B151-262E2A74CE15}" dt="2022-12-10T15:59:31.930" v="10"/>
          <ac:picMkLst>
            <pc:docMk/>
            <pc:sldMk cId="3397978943" sldId="293"/>
            <ac:picMk id="3" creationId="{8352B7C5-BF03-E236-424A-2DB376B8003C}"/>
          </ac:picMkLst>
        </pc:picChg>
        <pc:picChg chg="add del">
          <ac:chgData name="Pedro Emanuel Sousa Pereira" userId="S::1211131@isep.ipp.pt::87395ce9-436c-4290-a20d-2eaa90dcf9dc" providerId="AD" clId="Web-{67E8EA08-4D01-44BF-B151-262E2A74CE15}" dt="2022-12-10T15:58:46.163" v="3"/>
          <ac:picMkLst>
            <pc:docMk/>
            <pc:sldMk cId="3397978943" sldId="293"/>
            <ac:picMk id="4" creationId="{F9DD4453-E0D6-073D-E436-0C382090445A}"/>
          </ac:picMkLst>
        </pc:picChg>
        <pc:picChg chg="add del">
          <ac:chgData name="Pedro Emanuel Sousa Pereira" userId="S::1211131@isep.ipp.pt::87395ce9-436c-4290-a20d-2eaa90dcf9dc" providerId="AD" clId="Web-{67E8EA08-4D01-44BF-B151-262E2A74CE15}" dt="2022-12-10T15:59:01.319" v="5"/>
          <ac:picMkLst>
            <pc:docMk/>
            <pc:sldMk cId="3397978943" sldId="293"/>
            <ac:picMk id="6" creationId="{C1E2CAB4-BF21-8815-FD97-BA84DCDD8192}"/>
          </ac:picMkLst>
        </pc:picChg>
      </pc:sldChg>
      <pc:sldChg chg="addSp delSp modSp mod setBg addAnim setClrOvrMap">
        <pc:chgData name="Pedro Emanuel Sousa Pereira" userId="S::1211131@isep.ipp.pt::87395ce9-436c-4290-a20d-2eaa90dcf9dc" providerId="AD" clId="Web-{67E8EA08-4D01-44BF-B151-262E2A74CE15}" dt="2022-12-10T16:00:53.557" v="20"/>
        <pc:sldMkLst>
          <pc:docMk/>
          <pc:sldMk cId="788989439" sldId="294"/>
        </pc:sldMkLst>
        <pc:spChg chg="mod">
          <ac:chgData name="Pedro Emanuel Sousa Pereira" userId="S::1211131@isep.ipp.pt::87395ce9-436c-4290-a20d-2eaa90dcf9dc" providerId="AD" clId="Web-{67E8EA08-4D01-44BF-B151-262E2A74CE15}" dt="2022-12-10T16:00:53.557" v="19"/>
          <ac:spMkLst>
            <pc:docMk/>
            <pc:sldMk cId="788989439" sldId="294"/>
            <ac:spMk id="2" creationId="{91D339F2-A9C6-BAA0-FC58-F003F55294B0}"/>
          </ac:spMkLst>
        </pc:spChg>
        <pc:spChg chg="add del">
          <ac:chgData name="Pedro Emanuel Sousa Pereira" userId="S::1211131@isep.ipp.pt::87395ce9-436c-4290-a20d-2eaa90dcf9dc" providerId="AD" clId="Web-{67E8EA08-4D01-44BF-B151-262E2A74CE15}" dt="2022-12-10T16:00:53.557" v="18"/>
          <ac:spMkLst>
            <pc:docMk/>
            <pc:sldMk cId="788989439" sldId="294"/>
            <ac:spMk id="7" creationId="{C66F2F30-5DC0-44A0-BFA6-E12F46ED16DA}"/>
          </ac:spMkLst>
        </pc:spChg>
        <pc:spChg chg="add del">
          <ac:chgData name="Pedro Emanuel Sousa Pereira" userId="S::1211131@isep.ipp.pt::87395ce9-436c-4290-a20d-2eaa90dcf9dc" providerId="AD" clId="Web-{67E8EA08-4D01-44BF-B151-262E2A74CE15}" dt="2022-12-10T16:00:53.557" v="18"/>
          <ac:spMkLst>
            <pc:docMk/>
            <pc:sldMk cId="788989439" sldId="294"/>
            <ac:spMk id="9" creationId="{85872F57-7F42-4F97-8391-DDC8D0054C03}"/>
          </ac:spMkLst>
        </pc:spChg>
        <pc:spChg chg="add del">
          <ac:chgData name="Pedro Emanuel Sousa Pereira" userId="S::1211131@isep.ipp.pt::87395ce9-436c-4290-a20d-2eaa90dcf9dc" providerId="AD" clId="Web-{67E8EA08-4D01-44BF-B151-262E2A74CE15}" dt="2022-12-10T16:00:53.557" v="18"/>
          <ac:spMkLst>
            <pc:docMk/>
            <pc:sldMk cId="788989439" sldId="294"/>
            <ac:spMk id="11" creationId="{04DC2037-48A0-4F22-B9D4-8EAEBC780AB4}"/>
          </ac:spMkLst>
        </pc:spChg>
        <pc:spChg chg="add del">
          <ac:chgData name="Pedro Emanuel Sousa Pereira" userId="S::1211131@isep.ipp.pt::87395ce9-436c-4290-a20d-2eaa90dcf9dc" providerId="AD" clId="Web-{67E8EA08-4D01-44BF-B151-262E2A74CE15}" dt="2022-12-10T16:00:53.557" v="18"/>
          <ac:spMkLst>
            <pc:docMk/>
            <pc:sldMk cId="788989439" sldId="294"/>
            <ac:spMk id="13" creationId="{0006CBFD-ADA0-43D1-9332-9C34CA1C76ED}"/>
          </ac:spMkLst>
        </pc:spChg>
        <pc:spChg chg="add del">
          <ac:chgData name="Pedro Emanuel Sousa Pereira" userId="S::1211131@isep.ipp.pt::87395ce9-436c-4290-a20d-2eaa90dcf9dc" providerId="AD" clId="Web-{67E8EA08-4D01-44BF-B151-262E2A74CE15}" dt="2022-12-10T16:00:53.557" v="18"/>
          <ac:spMkLst>
            <pc:docMk/>
            <pc:sldMk cId="788989439" sldId="294"/>
            <ac:spMk id="15" creationId="{2B931666-F28F-45F3-A074-66D2272D580B}"/>
          </ac:spMkLst>
        </pc:spChg>
        <pc:spChg chg="add">
          <ac:chgData name="Pedro Emanuel Sousa Pereira" userId="S::1211131@isep.ipp.pt::87395ce9-436c-4290-a20d-2eaa90dcf9dc" providerId="AD" clId="Web-{67E8EA08-4D01-44BF-B151-262E2A74CE15}" dt="2022-12-10T16:00:53.557" v="19"/>
          <ac:spMkLst>
            <pc:docMk/>
            <pc:sldMk cId="788989439" sldId="294"/>
            <ac:spMk id="17" creationId="{66B332A4-D438-4773-A77F-5ED49A448D9D}"/>
          </ac:spMkLst>
        </pc:spChg>
        <pc:spChg chg="add">
          <ac:chgData name="Pedro Emanuel Sousa Pereira" userId="S::1211131@isep.ipp.pt::87395ce9-436c-4290-a20d-2eaa90dcf9dc" providerId="AD" clId="Web-{67E8EA08-4D01-44BF-B151-262E2A74CE15}" dt="2022-12-10T16:00:53.557" v="19"/>
          <ac:spMkLst>
            <pc:docMk/>
            <pc:sldMk cId="788989439" sldId="294"/>
            <ac:spMk id="18" creationId="{DF9AD32D-FF05-44F4-BD4D-9CEE89B71EB9}"/>
          </ac:spMkLst>
        </pc:spChg>
      </pc:sldChg>
      <pc:sldChg chg="addSp modSp mod setBg setClrOvrMap">
        <pc:chgData name="Pedro Emanuel Sousa Pereira" userId="S::1211131@isep.ipp.pt::87395ce9-436c-4290-a20d-2eaa90dcf9dc" providerId="AD" clId="Web-{67E8EA08-4D01-44BF-B151-262E2A74CE15}" dt="2022-12-10T16:00:59.667" v="21"/>
        <pc:sldMkLst>
          <pc:docMk/>
          <pc:sldMk cId="19291589" sldId="295"/>
        </pc:sldMkLst>
        <pc:spChg chg="mod">
          <ac:chgData name="Pedro Emanuel Sousa Pereira" userId="S::1211131@isep.ipp.pt::87395ce9-436c-4290-a20d-2eaa90dcf9dc" providerId="AD" clId="Web-{67E8EA08-4D01-44BF-B151-262E2A74CE15}" dt="2022-12-10T16:00:59.667" v="21"/>
          <ac:spMkLst>
            <pc:docMk/>
            <pc:sldMk cId="19291589" sldId="295"/>
            <ac:spMk id="2" creationId="{91D339F2-A9C6-BAA0-FC58-F003F55294B0}"/>
          </ac:spMkLst>
        </pc:spChg>
        <pc:spChg chg="add">
          <ac:chgData name="Pedro Emanuel Sousa Pereira" userId="S::1211131@isep.ipp.pt::87395ce9-436c-4290-a20d-2eaa90dcf9dc" providerId="AD" clId="Web-{67E8EA08-4D01-44BF-B151-262E2A74CE15}" dt="2022-12-10T16:00:59.667" v="21"/>
          <ac:spMkLst>
            <pc:docMk/>
            <pc:sldMk cId="19291589" sldId="295"/>
            <ac:spMk id="7" creationId="{66B332A4-D438-4773-A77F-5ED49A448D9D}"/>
          </ac:spMkLst>
        </pc:spChg>
        <pc:spChg chg="add">
          <ac:chgData name="Pedro Emanuel Sousa Pereira" userId="S::1211131@isep.ipp.pt::87395ce9-436c-4290-a20d-2eaa90dcf9dc" providerId="AD" clId="Web-{67E8EA08-4D01-44BF-B151-262E2A74CE15}" dt="2022-12-10T16:00:59.667" v="21"/>
          <ac:spMkLst>
            <pc:docMk/>
            <pc:sldMk cId="19291589" sldId="295"/>
            <ac:spMk id="9" creationId="{DF9AD32D-FF05-44F4-BD4D-9CEE89B71EB9}"/>
          </ac:spMkLst>
        </pc:spChg>
      </pc:sldChg>
      <pc:sldChg chg="addSp delSp modSp new mod ord setBg setClrOvrMap">
        <pc:chgData name="Pedro Emanuel Sousa Pereira" userId="S::1211131@isep.ipp.pt::87395ce9-436c-4290-a20d-2eaa90dcf9dc" providerId="AD" clId="Web-{67E8EA08-4D01-44BF-B151-262E2A74CE15}" dt="2022-12-10T16:01:41.559" v="27"/>
        <pc:sldMkLst>
          <pc:docMk/>
          <pc:sldMk cId="399619335" sldId="296"/>
        </pc:sldMkLst>
        <pc:spChg chg="mod">
          <ac:chgData name="Pedro Emanuel Sousa Pereira" userId="S::1211131@isep.ipp.pt::87395ce9-436c-4290-a20d-2eaa90dcf9dc" providerId="AD" clId="Web-{67E8EA08-4D01-44BF-B151-262E2A74CE15}" dt="2022-12-10T16:01:41.559" v="27"/>
          <ac:spMkLst>
            <pc:docMk/>
            <pc:sldMk cId="399619335" sldId="296"/>
            <ac:spMk id="2" creationId="{BFF1B73E-891C-A792-7BAF-6EBC3EC09AA3}"/>
          </ac:spMkLst>
        </pc:spChg>
        <pc:spChg chg="del">
          <ac:chgData name="Pedro Emanuel Sousa Pereira" userId="S::1211131@isep.ipp.pt::87395ce9-436c-4290-a20d-2eaa90dcf9dc" providerId="AD" clId="Web-{67E8EA08-4D01-44BF-B151-262E2A74CE15}" dt="2022-12-10T16:01:41.559" v="27"/>
          <ac:spMkLst>
            <pc:docMk/>
            <pc:sldMk cId="399619335" sldId="296"/>
            <ac:spMk id="3" creationId="{8775C76D-F194-7999-44CE-5CAB763CE507}"/>
          </ac:spMkLst>
        </pc:spChg>
        <pc:spChg chg="add">
          <ac:chgData name="Pedro Emanuel Sousa Pereira" userId="S::1211131@isep.ipp.pt::87395ce9-436c-4290-a20d-2eaa90dcf9dc" providerId="AD" clId="Web-{67E8EA08-4D01-44BF-B151-262E2A74CE15}" dt="2022-12-10T16:01:41.559" v="27"/>
          <ac:spMkLst>
            <pc:docMk/>
            <pc:sldMk cId="399619335" sldId="296"/>
            <ac:spMk id="8" creationId="{66B332A4-D438-4773-A77F-5ED49A448D9D}"/>
          </ac:spMkLst>
        </pc:spChg>
        <pc:spChg chg="add">
          <ac:chgData name="Pedro Emanuel Sousa Pereira" userId="S::1211131@isep.ipp.pt::87395ce9-436c-4290-a20d-2eaa90dcf9dc" providerId="AD" clId="Web-{67E8EA08-4D01-44BF-B151-262E2A74CE15}" dt="2022-12-10T16:01:41.559" v="27"/>
          <ac:spMkLst>
            <pc:docMk/>
            <pc:sldMk cId="399619335" sldId="296"/>
            <ac:spMk id="10" creationId="{DF9AD32D-FF05-44F4-BD4D-9CEE89B71EB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9_F5E7DC89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yisepipp.sharepoint.com/teams/ExercicioN64-ISEP365Group/Shared%20Documents/General/2&#186;%20Ano/FSIAP/TrabalhoSorteado/TrabalhoSortead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7_246C6ACB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yisepipp.sharepoint.com/teams/ExercicioN64-ISEP365Group/Shared%20Documents/General/2&#186;%20Ano/FSIAP/TrabalhoSorteado/TrabalhoSortead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8_D2333B6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myisepipp.sharepoint.com/teams/ExercicioN64-ISEP365Group/Shared%20Documents/General/2&#186;%20Ano/FSIAP/TrabalhoSorteado/TrabalhoSortead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PT"/>
              <a:t>Curva</a:t>
            </a:r>
            <a:r>
              <a:rPr lang="pt-PT" baseline="0"/>
              <a:t> de Carga do Condensador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spPr>
            <a:ln w="95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Folha1!$A$2:$A$16</c:f>
              <c:numCache>
                <c:formatCode>General</c:formatCode>
                <c:ptCount val="1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</c:numCache>
            </c:numRef>
          </c:xVal>
          <c:yVal>
            <c:numRef>
              <c:f>Folha1!$B$2:$B$16</c:f>
              <c:numCache>
                <c:formatCode>General</c:formatCode>
                <c:ptCount val="15"/>
                <c:pt idx="0">
                  <c:v>4.0000000000000002E-4</c:v>
                </c:pt>
                <c:pt idx="1">
                  <c:v>1.1419999999999999</c:v>
                </c:pt>
                <c:pt idx="2">
                  <c:v>1.839</c:v>
                </c:pt>
                <c:pt idx="3">
                  <c:v>2.21</c:v>
                </c:pt>
                <c:pt idx="4">
                  <c:v>2.46</c:v>
                </c:pt>
                <c:pt idx="5">
                  <c:v>2.63</c:v>
                </c:pt>
                <c:pt idx="6">
                  <c:v>2.72</c:v>
                </c:pt>
                <c:pt idx="7">
                  <c:v>2.78</c:v>
                </c:pt>
                <c:pt idx="8">
                  <c:v>2.82</c:v>
                </c:pt>
                <c:pt idx="9">
                  <c:v>2.83</c:v>
                </c:pt>
                <c:pt idx="10">
                  <c:v>2.85</c:v>
                </c:pt>
                <c:pt idx="11">
                  <c:v>2.86</c:v>
                </c:pt>
                <c:pt idx="12">
                  <c:v>2.86</c:v>
                </c:pt>
                <c:pt idx="13">
                  <c:v>2.86</c:v>
                </c:pt>
                <c:pt idx="14">
                  <c:v>2.86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A02-464A-994F-A34965D0F9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6673152"/>
        <c:axId val="1506671904"/>
      </c:scatterChart>
      <c:valAx>
        <c:axId val="1506673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671904"/>
        <c:crosses val="autoZero"/>
        <c:crossBetween val="midCat"/>
      </c:valAx>
      <c:valAx>
        <c:axId val="150667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Tensão (V)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673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VV</c:v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289361395591448"/>
                  <c:y val="-0.6240729389825838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Folha1!$B$3:$B$14</c:f>
              <c:numCache>
                <c:formatCode>General</c:formatCode>
                <c:ptCount val="12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</c:numCache>
            </c:numRef>
          </c:xVal>
          <c:yVal>
            <c:numRef>
              <c:f>Folha1!$D$3:$D$14</c:f>
              <c:numCache>
                <c:formatCode>General</c:formatCode>
                <c:ptCount val="12"/>
                <c:pt idx="0">
                  <c:v>1.0984789464450972</c:v>
                </c:pt>
                <c:pt idx="1">
                  <c:v>0.61950064039164687</c:v>
                </c:pt>
                <c:pt idx="2">
                  <c:v>0.14928170271575447</c:v>
                </c:pt>
                <c:pt idx="3">
                  <c:v>-0.23572233352106983</c:v>
                </c:pt>
                <c:pt idx="4">
                  <c:v>-0.61618613942381695</c:v>
                </c:pt>
                <c:pt idx="5">
                  <c:v>-0.99425227334386668</c:v>
                </c:pt>
                <c:pt idx="6">
                  <c:v>-1.2729656758128882</c:v>
                </c:pt>
                <c:pt idx="7">
                  <c:v>-1.5141277326297746</c:v>
                </c:pt>
                <c:pt idx="8">
                  <c:v>-1.7147984280919257</c:v>
                </c:pt>
                <c:pt idx="9">
                  <c:v>-1.7719568419318756</c:v>
                </c:pt>
                <c:pt idx="10">
                  <c:v>-1.897119984885882</c:v>
                </c:pt>
                <c:pt idx="11">
                  <c:v>-1.9661128563728318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B23-49A9-8491-0C7F24D0D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8249504"/>
        <c:axId val="668253248"/>
      </c:scatterChart>
      <c:valAx>
        <c:axId val="668249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197" b="1" i="0" u="none" strike="noStrike" cap="all" baseline="0">
                    <a:effectLst/>
                  </a:rPr>
                  <a:t>Tempo (S)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253248"/>
        <c:crosses val="autoZero"/>
        <c:crossBetween val="midCat"/>
      </c:valAx>
      <c:valAx>
        <c:axId val="66825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err="1"/>
                  <a:t>ln</a:t>
                </a:r>
                <a:r>
                  <a:rPr lang="pt-PT"/>
                  <a:t>(</a:t>
                </a:r>
                <a:r>
                  <a:rPr lang="pt-PT" err="1"/>
                  <a:t>Vmax-Vt</a:t>
                </a:r>
                <a:r>
                  <a:rPr lang="pt-PT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249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err="1"/>
              <a:t>Curva</a:t>
            </a:r>
            <a:r>
              <a:rPr lang="en-US"/>
              <a:t> de </a:t>
            </a:r>
            <a:r>
              <a:rPr lang="en-US" err="1"/>
              <a:t>descarga</a:t>
            </a:r>
            <a:r>
              <a:rPr lang="en-US"/>
              <a:t> do </a:t>
            </a:r>
            <a:r>
              <a:rPr lang="en-US" err="1"/>
              <a:t>condensador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Tensão (V)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Folha1!$A$2:$A$50</c:f>
              <c:numCache>
                <c:formatCode>General</c:formatCode>
                <c:ptCount val="4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</c:numCache>
            </c:numRef>
          </c:xVal>
          <c:yVal>
            <c:numRef>
              <c:f>Folha1!$B$2:$B$50</c:f>
              <c:numCache>
                <c:formatCode>General</c:formatCode>
                <c:ptCount val="49"/>
                <c:pt idx="0">
                  <c:v>6.06</c:v>
                </c:pt>
                <c:pt idx="1">
                  <c:v>4.0599999999999996</c:v>
                </c:pt>
                <c:pt idx="2">
                  <c:v>2.34</c:v>
                </c:pt>
                <c:pt idx="3">
                  <c:v>1.4930000000000001</c:v>
                </c:pt>
                <c:pt idx="4">
                  <c:v>0.96199999999999997</c:v>
                </c:pt>
                <c:pt idx="5">
                  <c:v>0.63100000000000001</c:v>
                </c:pt>
                <c:pt idx="6">
                  <c:v>0.39700000000000002</c:v>
                </c:pt>
                <c:pt idx="7">
                  <c:v>0.25900000000000001</c:v>
                </c:pt>
                <c:pt idx="8">
                  <c:v>0.15090000000000001</c:v>
                </c:pt>
                <c:pt idx="9">
                  <c:v>0.13300000000000001</c:v>
                </c:pt>
                <c:pt idx="10">
                  <c:v>0.1052</c:v>
                </c:pt>
                <c:pt idx="11">
                  <c:v>8.48E-2</c:v>
                </c:pt>
                <c:pt idx="12">
                  <c:v>6.7299999999999999E-2</c:v>
                </c:pt>
                <c:pt idx="13">
                  <c:v>5.7200000000000001E-2</c:v>
                </c:pt>
                <c:pt idx="14">
                  <c:v>4.8899999999999999E-2</c:v>
                </c:pt>
                <c:pt idx="15">
                  <c:v>4.0399999999999998E-2</c:v>
                </c:pt>
                <c:pt idx="16">
                  <c:v>3.3500000000000002E-2</c:v>
                </c:pt>
                <c:pt idx="17">
                  <c:v>2.9600000000000001E-2</c:v>
                </c:pt>
                <c:pt idx="18">
                  <c:v>2.5100000000000001E-2</c:v>
                </c:pt>
                <c:pt idx="19">
                  <c:v>2.2100000000000002E-2</c:v>
                </c:pt>
                <c:pt idx="20">
                  <c:v>1.9800000000000002E-2</c:v>
                </c:pt>
                <c:pt idx="21">
                  <c:v>1.8499999999999999E-2</c:v>
                </c:pt>
                <c:pt idx="22">
                  <c:v>1.6500000000000001E-2</c:v>
                </c:pt>
                <c:pt idx="23">
                  <c:v>1.5599999999999999E-2</c:v>
                </c:pt>
                <c:pt idx="24">
                  <c:v>1.4500000000000001E-2</c:v>
                </c:pt>
                <c:pt idx="25">
                  <c:v>1.37E-2</c:v>
                </c:pt>
                <c:pt idx="26">
                  <c:v>1.29E-2</c:v>
                </c:pt>
                <c:pt idx="27">
                  <c:v>1.24E-2</c:v>
                </c:pt>
                <c:pt idx="28">
                  <c:v>1.18E-2</c:v>
                </c:pt>
                <c:pt idx="29">
                  <c:v>1.15E-2</c:v>
                </c:pt>
                <c:pt idx="30">
                  <c:v>1.0699999999999999E-2</c:v>
                </c:pt>
                <c:pt idx="31">
                  <c:v>9.9000000000000008E-3</c:v>
                </c:pt>
                <c:pt idx="32">
                  <c:v>9.4000000000000004E-3</c:v>
                </c:pt>
                <c:pt idx="33">
                  <c:v>8.6E-3</c:v>
                </c:pt>
                <c:pt idx="34">
                  <c:v>8.0000000000000002E-3</c:v>
                </c:pt>
                <c:pt idx="35">
                  <c:v>7.6E-3</c:v>
                </c:pt>
                <c:pt idx="36">
                  <c:v>7.1000000000000004E-3</c:v>
                </c:pt>
                <c:pt idx="37">
                  <c:v>6.4999999999999997E-3</c:v>
                </c:pt>
                <c:pt idx="38">
                  <c:v>6.1999999999999998E-3</c:v>
                </c:pt>
                <c:pt idx="39">
                  <c:v>5.7999999999999996E-3</c:v>
                </c:pt>
                <c:pt idx="40">
                  <c:v>5.4999999999999997E-3</c:v>
                </c:pt>
                <c:pt idx="41">
                  <c:v>5.0000000000000001E-3</c:v>
                </c:pt>
                <c:pt idx="42">
                  <c:v>4.5999999999999999E-3</c:v>
                </c:pt>
                <c:pt idx="43">
                  <c:v>4.4000000000000003E-3</c:v>
                </c:pt>
                <c:pt idx="44">
                  <c:v>4.3E-3</c:v>
                </c:pt>
                <c:pt idx="45">
                  <c:v>4.1999999999999997E-3</c:v>
                </c:pt>
                <c:pt idx="46">
                  <c:v>4.1000000000000003E-3</c:v>
                </c:pt>
                <c:pt idx="47">
                  <c:v>4.1000000000000003E-3</c:v>
                </c:pt>
                <c:pt idx="48">
                  <c:v>4.1000000000000003E-3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6EE-4494-BC66-9999676D2B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9997503"/>
        <c:axId val="210000207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Tensão Ajustada (V)</c:v>
                </c:tx>
                <c:spPr>
                  <a:ln w="95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2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2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2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 cap="rnd">
                      <a:solidFill>
                        <a:schemeClr val="accent2"/>
                      </a:solidFill>
                      <a:round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ash"/>
                    </a:ln>
                    <a:effectLst/>
                  </c:spPr>
                  <c:trendlineType val="exp"/>
                  <c:dispRSqr val="1"/>
                  <c:dispEq val="1"/>
                  <c:trendlineLbl>
                    <c:layout>
                      <c:manualLayout>
                        <c:x val="0.3464779773622047"/>
                        <c:y val="-0.57452321761053038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1197" b="0" i="0" u="none" strike="noStrike" kern="1200" baseline="0">
                            <a:solidFill>
                              <a:schemeClr val="lt1">
                                <a:lumMod val="7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Folha1!$A$2:$A$50</c15:sqref>
                        </c15:formulaRef>
                      </c:ext>
                    </c:extLst>
                    <c:numCache>
                      <c:formatCode>General</c:formatCode>
                      <c:ptCount val="49"/>
                      <c:pt idx="0">
                        <c:v>0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30</c:v>
                      </c:pt>
                      <c:pt idx="7">
                        <c:v>35</c:v>
                      </c:pt>
                      <c:pt idx="8">
                        <c:v>40</c:v>
                      </c:pt>
                      <c:pt idx="9">
                        <c:v>45</c:v>
                      </c:pt>
                      <c:pt idx="10">
                        <c:v>50</c:v>
                      </c:pt>
                      <c:pt idx="11">
                        <c:v>55</c:v>
                      </c:pt>
                      <c:pt idx="12">
                        <c:v>60</c:v>
                      </c:pt>
                      <c:pt idx="13">
                        <c:v>65</c:v>
                      </c:pt>
                      <c:pt idx="14">
                        <c:v>70</c:v>
                      </c:pt>
                      <c:pt idx="15">
                        <c:v>75</c:v>
                      </c:pt>
                      <c:pt idx="16">
                        <c:v>80</c:v>
                      </c:pt>
                      <c:pt idx="17">
                        <c:v>85</c:v>
                      </c:pt>
                      <c:pt idx="18">
                        <c:v>90</c:v>
                      </c:pt>
                      <c:pt idx="19">
                        <c:v>95</c:v>
                      </c:pt>
                      <c:pt idx="20">
                        <c:v>100</c:v>
                      </c:pt>
                      <c:pt idx="21">
                        <c:v>105</c:v>
                      </c:pt>
                      <c:pt idx="22">
                        <c:v>110</c:v>
                      </c:pt>
                      <c:pt idx="23">
                        <c:v>115</c:v>
                      </c:pt>
                      <c:pt idx="24">
                        <c:v>120</c:v>
                      </c:pt>
                      <c:pt idx="25">
                        <c:v>125</c:v>
                      </c:pt>
                      <c:pt idx="26">
                        <c:v>130</c:v>
                      </c:pt>
                      <c:pt idx="27">
                        <c:v>135</c:v>
                      </c:pt>
                      <c:pt idx="28">
                        <c:v>140</c:v>
                      </c:pt>
                      <c:pt idx="29">
                        <c:v>145</c:v>
                      </c:pt>
                      <c:pt idx="30">
                        <c:v>150</c:v>
                      </c:pt>
                      <c:pt idx="31">
                        <c:v>155</c:v>
                      </c:pt>
                      <c:pt idx="32">
                        <c:v>160</c:v>
                      </c:pt>
                      <c:pt idx="33">
                        <c:v>165</c:v>
                      </c:pt>
                      <c:pt idx="34">
                        <c:v>170</c:v>
                      </c:pt>
                      <c:pt idx="35">
                        <c:v>175</c:v>
                      </c:pt>
                      <c:pt idx="36">
                        <c:v>180</c:v>
                      </c:pt>
                      <c:pt idx="37">
                        <c:v>185</c:v>
                      </c:pt>
                      <c:pt idx="38">
                        <c:v>190</c:v>
                      </c:pt>
                      <c:pt idx="39">
                        <c:v>195</c:v>
                      </c:pt>
                      <c:pt idx="40">
                        <c:v>200</c:v>
                      </c:pt>
                      <c:pt idx="41">
                        <c:v>205</c:v>
                      </c:pt>
                      <c:pt idx="42">
                        <c:v>210</c:v>
                      </c:pt>
                      <c:pt idx="43">
                        <c:v>215</c:v>
                      </c:pt>
                      <c:pt idx="44">
                        <c:v>220</c:v>
                      </c:pt>
                      <c:pt idx="45">
                        <c:v>225</c:v>
                      </c:pt>
                      <c:pt idx="46">
                        <c:v>230</c:v>
                      </c:pt>
                      <c:pt idx="47">
                        <c:v>235</c:v>
                      </c:pt>
                      <c:pt idx="48">
                        <c:v>240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Folha1!$D$2:$D$50</c15:sqref>
                        </c15:formulaRef>
                      </c:ext>
                    </c:extLst>
                    <c:numCache>
                      <c:formatCode>General</c:formatCode>
                      <c:ptCount val="49"/>
                      <c:pt idx="0">
                        <c:v>6.06</c:v>
                      </c:pt>
                      <c:pt idx="1">
                        <c:v>4.746772113306327</c:v>
                      </c:pt>
                      <c:pt idx="2">
                        <c:v>3.7181263194162733</c:v>
                      </c:pt>
                      <c:pt idx="3">
                        <c:v>2.912392463160967</c:v>
                      </c:pt>
                      <c:pt idx="4">
                        <c:v>2.2812645754349843</c:v>
                      </c:pt>
                      <c:pt idx="5">
                        <c:v>1.7869047969881817</c:v>
                      </c:pt>
                      <c:pt idx="6">
                        <c:v>1.3996748943031032</c:v>
                      </c:pt>
                      <c:pt idx="7">
                        <c:v>1.0963593656721045</c:v>
                      </c:pt>
                      <c:pt idx="8">
                        <c:v>0.85877360777798017</c:v>
                      </c:pt>
                      <c:pt idx="9">
                        <c:v>0.67267369852210901</c:v>
                      </c:pt>
                      <c:pt idx="10">
                        <c:v>0.52690243457085406</c:v>
                      </c:pt>
                      <c:pt idx="11">
                        <c:v>0.41272042621355476</c:v>
                      </c:pt>
                      <c:pt idx="12">
                        <c:v>0.32328214682217876</c:v>
                      </c:pt>
                      <c:pt idx="13">
                        <c:v>0.25322552463124093</c:v>
                      </c:pt>
                      <c:pt idx="14">
                        <c:v>0.19835047173216819</c:v>
                      </c:pt>
                      <c:pt idx="15">
                        <c:v>0.15536707720782356</c:v>
                      </c:pt>
                      <c:pt idx="16">
                        <c:v>0.12169836789043037</c:v>
                      </c:pt>
                      <c:pt idx="17">
                        <c:v>9.5325811705806798E-2</c:v>
                      </c:pt>
                      <c:pt idx="18">
                        <c:v>7.466830110287348E-2</c:v>
                      </c:pt>
                      <c:pt idx="19">
                        <c:v>5.8487361290937283E-2</c:v>
                      </c:pt>
                      <c:pt idx="20">
                        <c:v>4.5812900256880049E-2</c:v>
                      </c:pt>
                      <c:pt idx="21">
                        <c:v>3.5885049070799105E-2</c:v>
                      </c:pt>
                      <c:pt idx="22">
                        <c:v>2.8108605645857813E-2</c:v>
                      </c:pt>
                      <c:pt idx="23">
                        <c:v>2.201735072998064E-2</c:v>
                      </c:pt>
                      <c:pt idx="24">
                        <c:v>1.7246096774580319E-2</c:v>
                      </c:pt>
                      <c:pt idx="25">
                        <c:v>1.3508793932831695E-2</c:v>
                      </c:pt>
                      <c:pt idx="26">
                        <c:v>1.0581380581644755E-2</c:v>
                      </c:pt>
                      <c:pt idx="27">
                        <c:v>8.2883502087842276E-3</c:v>
                      </c:pt>
                      <c:pt idx="28">
                        <c:v>6.4922293129329465E-3</c:v>
                      </c:pt>
                      <c:pt idx="29">
                        <c:v>5.0853354877590734E-3</c:v>
                      </c:pt>
                      <c:pt idx="30">
                        <c:v>3.9833215643732354E-3</c:v>
                      </c:pt>
                      <c:pt idx="31">
                        <c:v>3.1201187656928406E-3</c:v>
                      </c:pt>
                      <c:pt idx="32">
                        <c:v>2.4439757008571841E-3</c:v>
                      </c:pt>
                      <c:pt idx="33">
                        <c:v>1.9143557264731288E-3</c:v>
                      </c:pt>
                      <c:pt idx="34">
                        <c:v>1.4995066629324972E-3</c:v>
                      </c:pt>
                      <c:pt idx="35">
                        <c:v>1.174557163584984E-3</c:v>
                      </c:pt>
                      <c:pt idx="36">
                        <c:v>9.2002560884313139E-4</c:v>
                      </c:pt>
                      <c:pt idx="37">
                        <c:v>7.2065212930433266E-4</c:v>
                      </c:pt>
                      <c:pt idx="38">
                        <c:v>5.6448373445158902E-4</c:v>
                      </c:pt>
                      <c:pt idx="39">
                        <c:v>4.4215769787290756E-4</c:v>
                      </c:pt>
                      <c:pt idx="40">
                        <c:v>3.4634023596482515E-4</c:v>
                      </c:pt>
                      <c:pt idx="41">
                        <c:v>2.7128682735870697E-4</c:v>
                      </c:pt>
                      <c:pt idx="42">
                        <c:v>2.1249781300555439E-4</c:v>
                      </c:pt>
                      <c:pt idx="43">
                        <c:v>1.6644862919362169E-4</c:v>
                      </c:pt>
                      <c:pt idx="44">
                        <c:v>1.3037850022349008E-4</c:v>
                      </c:pt>
                      <c:pt idx="45">
                        <c:v>1.0212492228309653E-4</c:v>
                      </c:pt>
                      <c:pt idx="46">
                        <c:v>7.9994015374088958E-5</c:v>
                      </c:pt>
                      <c:pt idx="47">
                        <c:v>6.2658970529558218E-5</c:v>
                      </c:pt>
                      <c:pt idx="48">
                        <c:v>4.9080503953496661E-5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0-23D9-4D88-B550-703C40C5C244}"/>
                  </c:ext>
                </c:extLst>
              </c15:ser>
            </c15:filteredScatterSeries>
          </c:ext>
        </c:extLst>
      </c:scatterChart>
      <c:valAx>
        <c:axId val="2099997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pt-PT" sz="1197" b="1" i="0" u="none" strike="noStrike" kern="1200" cap="all" baseline="0" dirty="0" smtClean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197" b="1" i="0" u="none" strike="noStrike" kern="1200" cap="all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PT" sz="1197" b="1" i="0" u="none" strike="noStrike" kern="1200" cap="all" baseline="0" dirty="0" smtClean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0002079"/>
        <c:crosses val="autoZero"/>
        <c:crossBetween val="midCat"/>
      </c:valAx>
      <c:valAx>
        <c:axId val="2100002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pt-PT" sz="1197" b="1" i="0" u="none" strike="noStrike" kern="1200" cap="all" baseline="0" dirty="0" smtClean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197" b="1" i="0" u="none" strike="noStrike" kern="1200" cap="all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rPr>
                  <a:t>Tensão (V)</a:t>
                </a:r>
              </a:p>
            </c:rich>
          </c:tx>
          <c:layout>
            <c:manualLayout>
              <c:xMode val="edge"/>
              <c:yMode val="edge"/>
              <c:x val="1.7187500000000001E-2"/>
              <c:y val="0.39314632177987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PT" sz="1197" b="1" i="0" u="none" strike="noStrike" kern="1200" cap="all" baseline="0" dirty="0" smtClean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9975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2480474901574804"/>
                  <c:y val="-0.5837572229480054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Folha1!$H$3:$H$37</c:f>
              <c:numCache>
                <c:formatCode>General</c:formatCode>
                <c:ptCount val="3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</c:numCache>
            </c:numRef>
          </c:xVal>
          <c:yVal>
            <c:numRef>
              <c:f>Folha1!$J$3:$J$37</c:f>
              <c:numCache>
                <c:formatCode>General</c:formatCode>
                <c:ptCount val="35"/>
                <c:pt idx="0">
                  <c:v>1.8017098000812231</c:v>
                </c:pt>
                <c:pt idx="1">
                  <c:v>1.4011829736136412</c:v>
                </c:pt>
                <c:pt idx="2">
                  <c:v>0.85015092936961001</c:v>
                </c:pt>
                <c:pt idx="3">
                  <c:v>0.40078751855705341</c:v>
                </c:pt>
                <c:pt idx="4">
                  <c:v>-3.8740828316430595E-2</c:v>
                </c:pt>
                <c:pt idx="5">
                  <c:v>-0.46044941644092391</c:v>
                </c:pt>
                <c:pt idx="6">
                  <c:v>-0.92381899829494663</c:v>
                </c:pt>
                <c:pt idx="7">
                  <c:v>-1.3509272172825992</c:v>
                </c:pt>
                <c:pt idx="8">
                  <c:v>-1.8911379132083337</c:v>
                </c:pt>
                <c:pt idx="9">
                  <c:v>-2.0174061507603831</c:v>
                </c:pt>
                <c:pt idx="10">
                  <c:v>-2.2518919786785276</c:v>
                </c:pt>
                <c:pt idx="11">
                  <c:v>-2.4674597361842796</c:v>
                </c:pt>
                <c:pt idx="12">
                  <c:v>-2.6985950423314549</c:v>
                </c:pt>
                <c:pt idx="13">
                  <c:v>-2.861201380596385</c:v>
                </c:pt>
                <c:pt idx="14">
                  <c:v>-3.0179778825013108</c:v>
                </c:pt>
                <c:pt idx="15">
                  <c:v>-3.2089254940150327</c:v>
                </c:pt>
                <c:pt idx="16">
                  <c:v>-3.396209840151116</c:v>
                </c:pt>
                <c:pt idx="17">
                  <c:v>-3.5199809176521222</c:v>
                </c:pt>
                <c:pt idx="18">
                  <c:v>-3.6848874328443988</c:v>
                </c:pt>
                <c:pt idx="19">
                  <c:v>-3.8121776704584298</c:v>
                </c:pt>
                <c:pt idx="20">
                  <c:v>-3.9220733412816475</c:v>
                </c:pt>
                <c:pt idx="21">
                  <c:v>-3.9899845468978579</c:v>
                </c:pt>
                <c:pt idx="22">
                  <c:v>-4.1043948980756024</c:v>
                </c:pt>
                <c:pt idx="23">
                  <c:v>-4.1604843647266456</c:v>
                </c:pt>
                <c:pt idx="24">
                  <c:v>-4.2336066295556085</c:v>
                </c:pt>
                <c:pt idx="25">
                  <c:v>-4.2903594461480576</c:v>
                </c:pt>
                <c:pt idx="26">
                  <c:v>-4.3505279676145108</c:v>
                </c:pt>
                <c:pt idx="27">
                  <c:v>-4.3900588063711456</c:v>
                </c:pt>
                <c:pt idx="28">
                  <c:v>-4.4396557475105176</c:v>
                </c:pt>
                <c:pt idx="29">
                  <c:v>-4.4654082436129325</c:v>
                </c:pt>
                <c:pt idx="30">
                  <c:v>-4.5375115375142769</c:v>
                </c:pt>
                <c:pt idx="31">
                  <c:v>-4.6152205218415929</c:v>
                </c:pt>
                <c:pt idx="32">
                  <c:v>-4.6670455897061789</c:v>
                </c:pt>
                <c:pt idx="33">
                  <c:v>-4.7559930757226754</c:v>
                </c:pt>
                <c:pt idx="34">
                  <c:v>-4.8283137373023015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56B-4332-A044-848DCAA2BC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8538432"/>
        <c:axId val="688524704"/>
      </c:scatterChart>
      <c:valAx>
        <c:axId val="688538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pt-PT" sz="1197" b="1" i="0" u="none" strike="noStrike" kern="1200" cap="all" baseline="0" dirty="0" smtClean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197" b="1" i="0" u="none" strike="noStrike" kern="1200" cap="all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PT" sz="1197" b="1" i="0" u="none" strike="noStrike" kern="1200" cap="all" baseline="0" dirty="0" smtClean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524704"/>
        <c:crosses val="autoZero"/>
        <c:crossBetween val="midCat"/>
      </c:valAx>
      <c:valAx>
        <c:axId val="68852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err="1"/>
                  <a:t>Ln</a:t>
                </a:r>
                <a:r>
                  <a:rPr lang="pt-PT"/>
                  <a:t>(</a:t>
                </a:r>
                <a:r>
                  <a:rPr lang="pt-PT" err="1"/>
                  <a:t>Vt</a:t>
                </a:r>
                <a:r>
                  <a:rPr lang="pt-PT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538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Tensão Descarga 10M (V)</c:v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Folha1!$A$2:$A$50</c:f>
              <c:numCache>
                <c:formatCode>General</c:formatCode>
                <c:ptCount val="4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</c:numCache>
            </c:numRef>
          </c:xVal>
          <c:yVal>
            <c:numRef>
              <c:f>Folha1!$B$2:$B$50</c:f>
              <c:numCache>
                <c:formatCode>General</c:formatCode>
                <c:ptCount val="49"/>
                <c:pt idx="0">
                  <c:v>6.06</c:v>
                </c:pt>
                <c:pt idx="1">
                  <c:v>4.0599999999999996</c:v>
                </c:pt>
                <c:pt idx="2">
                  <c:v>2.34</c:v>
                </c:pt>
                <c:pt idx="3">
                  <c:v>1.4930000000000001</c:v>
                </c:pt>
                <c:pt idx="4">
                  <c:v>0.96199999999999997</c:v>
                </c:pt>
                <c:pt idx="5">
                  <c:v>0.63100000000000001</c:v>
                </c:pt>
                <c:pt idx="6">
                  <c:v>0.39700000000000002</c:v>
                </c:pt>
                <c:pt idx="7">
                  <c:v>0.25900000000000001</c:v>
                </c:pt>
                <c:pt idx="8">
                  <c:v>0.15090000000000001</c:v>
                </c:pt>
                <c:pt idx="9">
                  <c:v>0.13300000000000001</c:v>
                </c:pt>
                <c:pt idx="10">
                  <c:v>0.1052</c:v>
                </c:pt>
                <c:pt idx="11">
                  <c:v>8.48E-2</c:v>
                </c:pt>
                <c:pt idx="12">
                  <c:v>6.7299999999999999E-2</c:v>
                </c:pt>
                <c:pt idx="13">
                  <c:v>5.7200000000000001E-2</c:v>
                </c:pt>
                <c:pt idx="14">
                  <c:v>4.8899999999999999E-2</c:v>
                </c:pt>
                <c:pt idx="15">
                  <c:v>4.0399999999999998E-2</c:v>
                </c:pt>
                <c:pt idx="16">
                  <c:v>3.3500000000000002E-2</c:v>
                </c:pt>
                <c:pt idx="17">
                  <c:v>2.9600000000000001E-2</c:v>
                </c:pt>
                <c:pt idx="18">
                  <c:v>2.5100000000000001E-2</c:v>
                </c:pt>
                <c:pt idx="19">
                  <c:v>2.2100000000000002E-2</c:v>
                </c:pt>
                <c:pt idx="20">
                  <c:v>1.9800000000000002E-2</c:v>
                </c:pt>
                <c:pt idx="21">
                  <c:v>1.8499999999999999E-2</c:v>
                </c:pt>
                <c:pt idx="22">
                  <c:v>1.6500000000000001E-2</c:v>
                </c:pt>
                <c:pt idx="23">
                  <c:v>1.5599999999999999E-2</c:v>
                </c:pt>
                <c:pt idx="24">
                  <c:v>1.4500000000000001E-2</c:v>
                </c:pt>
                <c:pt idx="25">
                  <c:v>1.37E-2</c:v>
                </c:pt>
                <c:pt idx="26">
                  <c:v>1.29E-2</c:v>
                </c:pt>
                <c:pt idx="27">
                  <c:v>1.24E-2</c:v>
                </c:pt>
                <c:pt idx="28">
                  <c:v>1.18E-2</c:v>
                </c:pt>
                <c:pt idx="29">
                  <c:v>1.15E-2</c:v>
                </c:pt>
                <c:pt idx="30">
                  <c:v>1.0699999999999999E-2</c:v>
                </c:pt>
                <c:pt idx="31">
                  <c:v>9.9000000000000008E-3</c:v>
                </c:pt>
                <c:pt idx="32">
                  <c:v>9.4000000000000004E-3</c:v>
                </c:pt>
                <c:pt idx="33">
                  <c:v>8.6E-3</c:v>
                </c:pt>
                <c:pt idx="34">
                  <c:v>8.0000000000000002E-3</c:v>
                </c:pt>
                <c:pt idx="35">
                  <c:v>7.6E-3</c:v>
                </c:pt>
                <c:pt idx="36">
                  <c:v>7.1000000000000004E-3</c:v>
                </c:pt>
                <c:pt idx="37">
                  <c:v>6.4999999999999997E-3</c:v>
                </c:pt>
                <c:pt idx="38">
                  <c:v>6.1999999999999998E-3</c:v>
                </c:pt>
                <c:pt idx="39">
                  <c:v>5.7999999999999996E-3</c:v>
                </c:pt>
                <c:pt idx="40">
                  <c:v>5.4999999999999997E-3</c:v>
                </c:pt>
                <c:pt idx="41">
                  <c:v>5.0000000000000001E-3</c:v>
                </c:pt>
                <c:pt idx="42">
                  <c:v>4.5999999999999999E-3</c:v>
                </c:pt>
                <c:pt idx="43">
                  <c:v>4.4000000000000003E-3</c:v>
                </c:pt>
                <c:pt idx="44">
                  <c:v>4.3E-3</c:v>
                </c:pt>
                <c:pt idx="45">
                  <c:v>4.1999999999999997E-3</c:v>
                </c:pt>
                <c:pt idx="46">
                  <c:v>4.1000000000000003E-3</c:v>
                </c:pt>
                <c:pt idx="47">
                  <c:v>4.1000000000000003E-3</c:v>
                </c:pt>
                <c:pt idx="48">
                  <c:v>4.1000000000000003E-3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836-419A-988D-D0842050B0C0}"/>
            </c:ext>
          </c:extLst>
        </c:ser>
        <c:ser>
          <c:idx val="1"/>
          <c:order val="1"/>
          <c:tx>
            <c:v>Tensão Descarga 5M (V)</c:v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Folha1!$D$2:$D$26</c:f>
              <c:numCache>
                <c:formatCode>General</c:formatCode>
                <c:ptCount val="2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</c:numCache>
            </c:numRef>
          </c:xVal>
          <c:yVal>
            <c:numRef>
              <c:f>Folha1!$E$2:$E$26</c:f>
              <c:numCache>
                <c:formatCode>General</c:formatCode>
                <c:ptCount val="25"/>
                <c:pt idx="0">
                  <c:v>5.97</c:v>
                </c:pt>
                <c:pt idx="1">
                  <c:v>3.9</c:v>
                </c:pt>
                <c:pt idx="2">
                  <c:v>1.4870000000000001</c:v>
                </c:pt>
                <c:pt idx="3">
                  <c:v>0.73799999999999999</c:v>
                </c:pt>
                <c:pt idx="4">
                  <c:v>0.38800000000000001</c:v>
                </c:pt>
                <c:pt idx="5">
                  <c:v>0.19800000000000001</c:v>
                </c:pt>
                <c:pt idx="6">
                  <c:v>0.1145</c:v>
                </c:pt>
                <c:pt idx="7">
                  <c:v>7.8899999999999998E-2</c:v>
                </c:pt>
                <c:pt idx="8">
                  <c:v>5.2900000000000003E-2</c:v>
                </c:pt>
                <c:pt idx="9">
                  <c:v>3.6400000000000002E-2</c:v>
                </c:pt>
                <c:pt idx="10">
                  <c:v>2.5100000000000001E-2</c:v>
                </c:pt>
                <c:pt idx="11">
                  <c:v>1.9800000000000002E-2</c:v>
                </c:pt>
                <c:pt idx="12">
                  <c:v>1.5599999999999999E-2</c:v>
                </c:pt>
                <c:pt idx="13">
                  <c:v>1.2800000000000001E-2</c:v>
                </c:pt>
                <c:pt idx="14">
                  <c:v>1.09E-2</c:v>
                </c:pt>
                <c:pt idx="15">
                  <c:v>9.5999999999999992E-3</c:v>
                </c:pt>
                <c:pt idx="16">
                  <c:v>8.6999999999999994E-3</c:v>
                </c:pt>
                <c:pt idx="17">
                  <c:v>8.0999999999999996E-3</c:v>
                </c:pt>
                <c:pt idx="18">
                  <c:v>7.7999999999999996E-3</c:v>
                </c:pt>
                <c:pt idx="19">
                  <c:v>7.4000000000000003E-3</c:v>
                </c:pt>
                <c:pt idx="20">
                  <c:v>7.1000000000000004E-3</c:v>
                </c:pt>
                <c:pt idx="21">
                  <c:v>6.8999999999999999E-3</c:v>
                </c:pt>
                <c:pt idx="22">
                  <c:v>6.7000000000000002E-3</c:v>
                </c:pt>
                <c:pt idx="23">
                  <c:v>6.4999999999999997E-3</c:v>
                </c:pt>
                <c:pt idx="24">
                  <c:v>6.4999999999999997E-3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836-419A-988D-D0842050B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9997503"/>
        <c:axId val="2100002079"/>
      </c:scatterChart>
      <c:valAx>
        <c:axId val="2099997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pt-PT" sz="1197" b="1" i="0" u="none" strike="noStrike" kern="1200" cap="all" baseline="0" dirty="0" smtClean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197" b="1" i="0" u="none" strike="noStrike" kern="1200" cap="all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PT" sz="1197" b="1" i="0" u="none" strike="noStrike" kern="1200" cap="all" baseline="0" dirty="0" smtClean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0002079"/>
        <c:crosses val="autoZero"/>
        <c:crossBetween val="midCat"/>
      </c:valAx>
      <c:valAx>
        <c:axId val="2100002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pt-PT" sz="1197" b="1" i="0" u="none" strike="noStrike" kern="1200" cap="all" baseline="0" dirty="0" smtClean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197" b="1" i="0" u="none" strike="noStrike" kern="1200" cap="all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rPr>
                  <a:t>Tensão (V)</a:t>
                </a:r>
              </a:p>
            </c:rich>
          </c:tx>
          <c:layout>
            <c:manualLayout>
              <c:xMode val="edge"/>
              <c:yMode val="edge"/>
              <c:x val="1.2500000000000001E-2"/>
              <c:y val="0.338097543178054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PT" sz="1197" b="1" i="0" u="none" strike="noStrike" kern="1200" cap="all" baseline="0" dirty="0" smtClean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9975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vv</c:v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4926513287401575"/>
                  <c:y val="-0.658457635144886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Folha1!$N$3:$N$27</c:f>
              <c:numCache>
                <c:formatCode>General</c:formatCode>
                <c:ptCount val="2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</c:numCache>
            </c:numRef>
          </c:xVal>
          <c:yVal>
            <c:numRef>
              <c:f>Folha1!$P$3:$P$27</c:f>
              <c:numCache>
                <c:formatCode>General</c:formatCode>
                <c:ptCount val="25"/>
                <c:pt idx="0">
                  <c:v>1.7867469274045107</c:v>
                </c:pt>
                <c:pt idx="1">
                  <c:v>1.1600209167967532</c:v>
                </c:pt>
                <c:pt idx="2">
                  <c:v>0.39676066747801808</c:v>
                </c:pt>
                <c:pt idx="3">
                  <c:v>-0.30381145438166457</c:v>
                </c:pt>
                <c:pt idx="4">
                  <c:v>-0.94674993935886353</c:v>
                </c:pt>
                <c:pt idx="5">
                  <c:v>-1.6194882482876019</c:v>
                </c:pt>
                <c:pt idx="6">
                  <c:v>-2.1671804559878427</c:v>
                </c:pt>
                <c:pt idx="7">
                  <c:v>-2.5395740511303084</c:v>
                </c:pt>
                <c:pt idx="8">
                  <c:v>-2.9393519401178834</c:v>
                </c:pt>
                <c:pt idx="9">
                  <c:v>-3.3131865043394422</c:v>
                </c:pt>
                <c:pt idx="10">
                  <c:v>-3.6848874328443988</c:v>
                </c:pt>
                <c:pt idx="11">
                  <c:v>-3.9220733412816475</c:v>
                </c:pt>
                <c:pt idx="12">
                  <c:v>-4.1604843647266456</c:v>
                </c:pt>
                <c:pt idx="13">
                  <c:v>-4.3583101080565658</c:v>
                </c:pt>
                <c:pt idx="14">
                  <c:v>-4.5189924897470393</c:v>
                </c:pt>
                <c:pt idx="15">
                  <c:v>-4.6459921805083466</c:v>
                </c:pt>
                <c:pt idx="16">
                  <c:v>-4.744432253321599</c:v>
                </c:pt>
                <c:pt idx="17">
                  <c:v>-4.8158912173037436</c:v>
                </c:pt>
                <c:pt idx="18">
                  <c:v>-4.853631545286591</c:v>
                </c:pt>
                <c:pt idx="19">
                  <c:v>-4.9062752787720125</c:v>
                </c:pt>
                <c:pt idx="20">
                  <c:v>-4.9476604949348673</c:v>
                </c:pt>
                <c:pt idx="21">
                  <c:v>-4.976233867378923</c:v>
                </c:pt>
                <c:pt idx="22">
                  <c:v>-5.005647752585217</c:v>
                </c:pt>
                <c:pt idx="23">
                  <c:v>-5.0359531020805459</c:v>
                </c:pt>
                <c:pt idx="24">
                  <c:v>-5.0359531020805459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A26-4604-BC09-F7998B9254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3774960"/>
        <c:axId val="913792848"/>
      </c:scatterChart>
      <c:valAx>
        <c:axId val="913774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pt-PT" sz="1197" b="1" i="0" u="none" strike="noStrike" kern="1200" cap="all" baseline="0" dirty="0" smtClean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197" b="1" i="0" u="none" strike="noStrike" kern="1200" cap="all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PT" sz="1197" b="1" i="0" u="none" strike="noStrike" kern="1200" cap="all" baseline="0" dirty="0" smtClean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792848"/>
        <c:crosses val="autoZero"/>
        <c:crossBetween val="midCat"/>
      </c:valAx>
      <c:valAx>
        <c:axId val="91379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err="1"/>
                  <a:t>Ln</a:t>
                </a:r>
                <a:r>
                  <a:rPr lang="pt-PT"/>
                  <a:t>(</a:t>
                </a:r>
                <a:r>
                  <a:rPr lang="pt-PT" err="1"/>
                  <a:t>Vt</a:t>
                </a:r>
                <a:r>
                  <a:rPr lang="pt-PT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774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0T23:20:41.838" idx="1">
    <p:pos x="638" y="2632"/>
    <p:text>Como 𝑅1 = 10𝑀𝛺 e 𝑅𝑉(resistência do voltímetro) = 10MΩ, a resistência 
equivalente é (
1
10∗106 +
1
10∗106
)
−1
= 5𝑀𝛺, visto que as resistências estão em paralelo. 
Assim o condensador possui o mesmo valor da diferença de potencial com a 
resistência, logo a queda de tensão no circuito paralelo é somente influenciada pela 
resistência 𝑅1, que está em série. A corrente no circuito pode ser dada pela equação: V 
circuito = 𝑖 ∗ 𝑅1 + 𝑖 ∗ 𝑅2 &lt;=&gt; 6 = 5000000 𝑖 + 10000 𝑖 &lt;=&gt; i = 
6
5010000
= 1.12*10−6𝐴.
Assim, a queda de tensão no condensador é : 𝑉𝐶 = 𝑖 ∗ 𝑅1 = 1.21756 ∗ 10−6
∗ 5000000 = 
5.988V.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7F031-A649-4DD3-85DC-0A43A03393F1}" type="datetimeFigureOut">
              <a:rPr lang="pt-PT" smtClean="0"/>
              <a:t>03/01/2023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408D-E05B-4562-927D-1E04A36D49D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328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4408D-E05B-4562-927D-1E04A36D49D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063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4408D-E05B-4562-927D-1E04A36D49D3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839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4408D-E05B-4562-927D-1E04A36D49D3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462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4408D-E05B-4562-927D-1E04A36D49D3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1830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4408D-E05B-4562-927D-1E04A36D49D3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456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4408D-E05B-4562-927D-1E04A36D49D3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891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br.com.br/empreendedorismo/queda-no-rendimento-das-familias-eleva-em-27-a-procura-por-bolsas-de-estudo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04037-183E-EAEC-C9C3-900A7BEBC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073" y="1417070"/>
            <a:ext cx="5774138" cy="1647337"/>
          </a:xfrm>
        </p:spPr>
        <p:txBody>
          <a:bodyPr anchor="b">
            <a:normAutofit/>
          </a:bodyPr>
          <a:lstStyle/>
          <a:p>
            <a:r>
              <a:rPr lang="pt-PT" sz="5400">
                <a:cs typeface="Calibri Light"/>
              </a:rPr>
              <a:t>Carga e Descarga de um Condensador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1C825-70EA-969C-C597-D2C6EDCA6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182" y="3297449"/>
            <a:ext cx="3375250" cy="2403751"/>
          </a:xfrm>
        </p:spPr>
        <p:txBody>
          <a:bodyPr anchor="t">
            <a:normAutofit/>
          </a:bodyPr>
          <a:lstStyle/>
          <a:p>
            <a:r>
              <a:rPr lang="pt-PT" sz="2000" b="1">
                <a:ea typeface="+mn-lt"/>
                <a:cs typeface="+mn-lt"/>
              </a:rPr>
              <a:t>Autores:</a:t>
            </a:r>
            <a:endParaRPr lang="pt-PT" sz="2000">
              <a:ea typeface="+mn-lt"/>
              <a:cs typeface="+mn-lt"/>
            </a:endParaRPr>
          </a:p>
          <a:p>
            <a:r>
              <a:rPr lang="pt-PT" sz="2000">
                <a:ea typeface="+mn-lt"/>
                <a:cs typeface="+mn-lt"/>
              </a:rPr>
              <a:t>Pedro Pereira – 1211131</a:t>
            </a:r>
            <a:endParaRPr lang="en-US" sz="2000">
              <a:ea typeface="+mn-lt"/>
              <a:cs typeface="+mn-lt"/>
            </a:endParaRPr>
          </a:p>
          <a:p>
            <a:r>
              <a:rPr lang="pt-PT" sz="2000">
                <a:ea typeface="+mn-lt"/>
                <a:cs typeface="+mn-lt"/>
              </a:rPr>
              <a:t>Alexandre Geração - 1211151</a:t>
            </a:r>
            <a:endParaRPr lang="en-US" sz="2000">
              <a:ea typeface="+mn-lt"/>
              <a:cs typeface="+mn-lt"/>
            </a:endParaRPr>
          </a:p>
          <a:p>
            <a:r>
              <a:rPr lang="pt-PT" sz="2000">
                <a:ea typeface="+mn-lt"/>
                <a:cs typeface="+mn-lt"/>
              </a:rPr>
              <a:t>Tiago Oliveira – 1211128</a:t>
            </a:r>
            <a:endParaRPr lang="en-US" sz="2000">
              <a:ea typeface="+mn-lt"/>
              <a:cs typeface="+mn-lt"/>
            </a:endParaRPr>
          </a:p>
          <a:p>
            <a:r>
              <a:rPr lang="pt-PT" sz="2000">
                <a:ea typeface="+mn-lt"/>
                <a:cs typeface="+mn-lt"/>
              </a:rPr>
              <a:t>José Gouveia - 1211089</a:t>
            </a:r>
            <a:endParaRPr lang="pt-PT"/>
          </a:p>
        </p:txBody>
      </p:sp>
      <p:sp>
        <p:nvSpPr>
          <p:cNvPr id="52" name="Freeform: Shape 4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8" descr="Uma imagem com interior&#10;&#10;Descrição gerada automaticamente">
            <a:extLst>
              <a:ext uri="{FF2B5EF4-FFF2-40B4-BE49-F238E27FC236}">
                <a16:creationId xmlns:a16="http://schemas.microsoft.com/office/drawing/2014/main" id="{6F001435-CAB3-0560-EFC0-BCEA85B2EC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4" r="2195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ubtítulo 2">
            <a:extLst>
              <a:ext uri="{FF2B5EF4-FFF2-40B4-BE49-F238E27FC236}">
                <a16:creationId xmlns:a16="http://schemas.microsoft.com/office/drawing/2014/main" id="{314ADEAD-0D4A-46F9-5308-C2B3CCCE567A}"/>
              </a:ext>
            </a:extLst>
          </p:cNvPr>
          <p:cNvSpPr txBox="1">
            <a:spLocks/>
          </p:cNvSpPr>
          <p:nvPr/>
        </p:nvSpPr>
        <p:spPr>
          <a:xfrm>
            <a:off x="6462890" y="268994"/>
            <a:ext cx="5291666" cy="921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>
                <a:cs typeface="Calibri"/>
              </a:rPr>
              <a:t>Licenciatura em Engenharia Informática</a:t>
            </a:r>
          </a:p>
          <a:p>
            <a:r>
              <a:rPr lang="pt-PT" sz="1800">
                <a:cs typeface="Calibri"/>
              </a:rPr>
              <a:t>FSIAP-2022/2023</a:t>
            </a:r>
          </a:p>
          <a:p>
            <a:endParaRPr lang="pt-PT">
              <a:cs typeface="Calibri"/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9D3D0901-CCAC-2407-09FA-889ED2CE5CEB}"/>
              </a:ext>
            </a:extLst>
          </p:cNvPr>
          <p:cNvSpPr txBox="1">
            <a:spLocks/>
          </p:cNvSpPr>
          <p:nvPr/>
        </p:nvSpPr>
        <p:spPr>
          <a:xfrm>
            <a:off x="9536289" y="3881439"/>
            <a:ext cx="2356556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cs typeface="Calibri"/>
              </a:rPr>
              <a:t>Turma : 2DJ</a:t>
            </a:r>
            <a:endParaRPr lang="pt-PT"/>
          </a:p>
          <a:p>
            <a:r>
              <a:rPr lang="pt-PT">
                <a:cs typeface="Calibri"/>
              </a:rPr>
              <a:t>Grupo: B</a:t>
            </a:r>
          </a:p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927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Procedimento e Dados Experimentais 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F037DE-70B5-D8E2-08D6-84ACB437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5 – Faça a ligação elétrica entre os pontos A e B. Nesse instante leia o valor da tensão aos terminais do condensador, indicado pelo voltímetro (VC).</a:t>
            </a:r>
          </a:p>
        </p:txBody>
      </p:sp>
    </p:spTree>
    <p:extLst>
      <p:ext uri="{BB962C8B-B14F-4D97-AF65-F5344CB8AC3E}">
        <p14:creationId xmlns:p14="http://schemas.microsoft.com/office/powerpoint/2010/main" val="144198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7A5EF-2B41-9E4D-FAB9-D71D8902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Procedimento e Dados Experimentais 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7273EF-1187-96E1-4453-764BBA9E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63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6 – De 5 s em 5 s anote o valor da tensão indicado pelo voltímetro, até que o valor estabilize ( VC = </a:t>
            </a:r>
            <a:r>
              <a:rPr lang="pt-PT" err="1"/>
              <a:t>Vmax</a:t>
            </a:r>
            <a:r>
              <a:rPr lang="pt-PT"/>
              <a:t> ). A partir desse instante o condensador estará carregado.</a:t>
            </a:r>
            <a:endParaRPr lang="pt-PT">
              <a:cs typeface="Calibri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7712557-EFFB-1995-3966-097330793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24012"/>
              </p:ext>
            </p:extLst>
          </p:nvPr>
        </p:nvGraphicFramePr>
        <p:xfrm>
          <a:off x="2835964" y="3278956"/>
          <a:ext cx="3260036" cy="3347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0018">
                  <a:extLst>
                    <a:ext uri="{9D8B030D-6E8A-4147-A177-3AD203B41FA5}">
                      <a16:colId xmlns:a16="http://schemas.microsoft.com/office/drawing/2014/main" val="74254978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75674446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Tempo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Tensão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6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0.0004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2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1.142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0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1.839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5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2.210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1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6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36915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3BEB150-8207-79F2-3A19-9CC888822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12320"/>
              </p:ext>
            </p:extLst>
          </p:nvPr>
        </p:nvGraphicFramePr>
        <p:xfrm>
          <a:off x="6096000" y="3278956"/>
          <a:ext cx="3260036" cy="3347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0018">
                  <a:extLst>
                    <a:ext uri="{9D8B030D-6E8A-4147-A177-3AD203B41FA5}">
                      <a16:colId xmlns:a16="http://schemas.microsoft.com/office/drawing/2014/main" val="74254978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75674446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Tempo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Tensão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6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2.82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2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0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5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1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6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66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7A5EF-2B41-9E4D-FAB9-D71D8902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Procedimento e Dados Experimentais 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7273EF-1187-96E1-4453-764BBA9E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7 – Para realizar o estudo da descarga de um condensador, monte o circuito da seguinte, Figura 6. ATENÇÃO: R1 está agora em paralelo com o condensador.</a:t>
            </a:r>
            <a:endParaRPr lang="pt-PT"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DB5951-9D08-CA73-5867-B4C5D41B1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86" y="3429000"/>
            <a:ext cx="9438029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4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7A5EF-2B41-9E4D-FAB9-D71D8902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Procedimento e Dados Experimentais 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7273EF-1187-96E1-4453-764BBA9E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8 – Ligue o ponta A e B. Espere até que o voltímetro estabilize, tensão máxima (</a:t>
            </a:r>
            <a:r>
              <a:rPr lang="pt-PT" err="1"/>
              <a:t>Vmax</a:t>
            </a:r>
            <a:r>
              <a:rPr lang="pt-PT"/>
              <a:t>).</a:t>
            </a:r>
            <a:endParaRPr lang="pt-P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375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7A5EF-2B41-9E4D-FAB9-D71D8902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Procedimento e Dados Experimentais 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7273EF-1187-96E1-4453-764BBA9E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9 – Desfaça a ligação elétrica entre os pontos A e B. Neste instante, leia o valor indicado pelo voltímetro digital (VC (t=0)).</a:t>
            </a:r>
            <a:endParaRPr lang="pt-P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25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Procedimento e Dados Experimentais 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F037DE-70B5-D8E2-08D6-84ACB437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10 – De 5 s em 5 s anote o valor de tensão indicado pelo voltímetro, até que o condensador descarregue completamente (VC = 0)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A5B00CF-5627-0137-7376-FE2AF566D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35894"/>
              </p:ext>
            </p:extLst>
          </p:nvPr>
        </p:nvGraphicFramePr>
        <p:xfrm>
          <a:off x="1198891" y="3314341"/>
          <a:ext cx="3260036" cy="33375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0018">
                  <a:extLst>
                    <a:ext uri="{9D8B030D-6E8A-4147-A177-3AD203B41FA5}">
                      <a16:colId xmlns:a16="http://schemas.microsoft.com/office/drawing/2014/main" val="74254978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75674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Tempo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Tensão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6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6.06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2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4.06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0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5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1.493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1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6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3691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08F6BAE-9FE4-C5E4-F701-74AD0F37A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40343"/>
              </p:ext>
            </p:extLst>
          </p:nvPr>
        </p:nvGraphicFramePr>
        <p:xfrm>
          <a:off x="4465982" y="3314341"/>
          <a:ext cx="3260036" cy="33375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0018">
                  <a:extLst>
                    <a:ext uri="{9D8B030D-6E8A-4147-A177-3AD203B41FA5}">
                      <a16:colId xmlns:a16="http://schemas.microsoft.com/office/drawing/2014/main" val="74254978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75674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Tempo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Tensão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6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0.1509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2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0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0.1052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5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0.0848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1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0.0673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0.0572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0.0489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6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0.0404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3691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48260FD-079C-8FB8-F8EC-B719E6BAA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266734"/>
              </p:ext>
            </p:extLst>
          </p:nvPr>
        </p:nvGraphicFramePr>
        <p:xfrm>
          <a:off x="7711907" y="3314341"/>
          <a:ext cx="3260036" cy="33375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0018">
                  <a:extLst>
                    <a:ext uri="{9D8B030D-6E8A-4147-A177-3AD203B41FA5}">
                      <a16:colId xmlns:a16="http://schemas.microsoft.com/office/drawing/2014/main" val="74254978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75674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Tempo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Tensão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6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0.0335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2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0.0296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0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0.0251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5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0.0221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1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0.0198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0.0185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0.0165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6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0.0156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970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Procedimento e Dados Experimentais 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F037DE-70B5-D8E2-08D6-84ACB437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10 – De 5 s em 5 s anote o valor de tensão indicado pelo voltímetro, até que o condensador descarregue completamente (VC = 0)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A5B00CF-5627-0137-7376-FE2AF566D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625235"/>
              </p:ext>
            </p:extLst>
          </p:nvPr>
        </p:nvGraphicFramePr>
        <p:xfrm>
          <a:off x="2835964" y="2997359"/>
          <a:ext cx="3260036" cy="33375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0018">
                  <a:extLst>
                    <a:ext uri="{9D8B030D-6E8A-4147-A177-3AD203B41FA5}">
                      <a16:colId xmlns:a16="http://schemas.microsoft.com/office/drawing/2014/main" val="74254978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75674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Tempo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Tensão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6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0.0145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2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0.0137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0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0.0129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5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0.0124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1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0.0118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0.0115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0.0107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6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0.0099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3691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08F6BAE-9FE4-C5E4-F701-74AD0F37A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16030"/>
              </p:ext>
            </p:extLst>
          </p:nvPr>
        </p:nvGraphicFramePr>
        <p:xfrm>
          <a:off x="6096000" y="2997359"/>
          <a:ext cx="3260036" cy="33375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0018">
                  <a:extLst>
                    <a:ext uri="{9D8B030D-6E8A-4147-A177-3AD203B41FA5}">
                      <a16:colId xmlns:a16="http://schemas.microsoft.com/office/drawing/2014/main" val="74254978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75674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Tempo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Tensão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6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0.0094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2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0.0086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0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0.0080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5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0.0076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1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0.0071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0.0065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0.0062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6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0.0058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95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Procedimento e Dados Experimentais 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F037DE-70B5-D8E2-08D6-84ACB437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10 – De 5 s em 5 s anote o valor de tensão indicado pelo voltímetro, até que o condensador descarregue completamente (VC = 0)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08F6BAE-9FE4-C5E4-F701-74AD0F37A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23435"/>
              </p:ext>
            </p:extLst>
          </p:nvPr>
        </p:nvGraphicFramePr>
        <p:xfrm>
          <a:off x="6096000" y="3302386"/>
          <a:ext cx="3260036" cy="33324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0018">
                  <a:extLst>
                    <a:ext uri="{9D8B030D-6E8A-4147-A177-3AD203B41FA5}">
                      <a16:colId xmlns:a16="http://schemas.microsoft.com/office/drawing/2014/main" val="74254978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756744460"/>
                    </a:ext>
                  </a:extLst>
                </a:gridCol>
              </a:tblGrid>
              <a:tr h="319129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Tempo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Tensão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6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0.0041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2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0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5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1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6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3691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48260FD-079C-8FB8-F8EC-B719E6BAA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66157"/>
              </p:ext>
            </p:extLst>
          </p:nvPr>
        </p:nvGraphicFramePr>
        <p:xfrm>
          <a:off x="2835964" y="3302386"/>
          <a:ext cx="3260036" cy="33375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0018">
                  <a:extLst>
                    <a:ext uri="{9D8B030D-6E8A-4147-A177-3AD203B41FA5}">
                      <a16:colId xmlns:a16="http://schemas.microsoft.com/office/drawing/2014/main" val="74254978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75674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Tempo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Tensão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6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0.0055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2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0.0050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0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0.0046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5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0.0044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1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0.0043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0.0042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0.0041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6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0.0041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358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7A5EF-2B41-9E4D-FAB9-D71D8902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Procedimento e Dados Experimentais 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7273EF-1187-96E1-4453-764BBA9E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/>
              <a:t>11 – Altere o circuito de descarga do condensador para R1 = 5 M</a:t>
            </a:r>
            <a:r>
              <a:rPr lang="el-GR"/>
              <a:t>Ω</a:t>
            </a:r>
            <a:r>
              <a:rPr lang="pt-PT"/>
              <a:t>. (tem por base duas resistências de 10 M</a:t>
            </a:r>
            <a:r>
              <a:rPr lang="el-GR"/>
              <a:t> Ω</a:t>
            </a:r>
            <a:r>
              <a:rPr lang="pt-PT"/>
              <a:t>). Para esta nova situação, tome nota das medições da tensão VC, na forma de uma nova tabela, equivalente à anterior.</a:t>
            </a:r>
            <a:endParaRPr lang="pt-PT">
              <a:cs typeface="Calibri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D2B4D66-746E-92DD-1B69-8511E91F1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85279"/>
              </p:ext>
            </p:extLst>
          </p:nvPr>
        </p:nvGraphicFramePr>
        <p:xfrm>
          <a:off x="2835962" y="3429000"/>
          <a:ext cx="3260036" cy="33375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0018">
                  <a:extLst>
                    <a:ext uri="{9D8B030D-6E8A-4147-A177-3AD203B41FA5}">
                      <a16:colId xmlns:a16="http://schemas.microsoft.com/office/drawing/2014/main" val="74254978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75674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Tempo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Tensão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6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5.97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2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0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1.487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5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1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0.1145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6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0.0789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3691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318190B-0475-5896-FBAB-779C4EA0A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0269"/>
              </p:ext>
            </p:extLst>
          </p:nvPr>
        </p:nvGraphicFramePr>
        <p:xfrm>
          <a:off x="6096002" y="3429000"/>
          <a:ext cx="3260036" cy="33375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0018">
                  <a:extLst>
                    <a:ext uri="{9D8B030D-6E8A-4147-A177-3AD203B41FA5}">
                      <a16:colId xmlns:a16="http://schemas.microsoft.com/office/drawing/2014/main" val="74254978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75674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Tempo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Tensão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6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0.0529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2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0.0364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0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0.0251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5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0.0198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1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0.0156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0.0128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0.0109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6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0.0096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943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7A5EF-2B41-9E4D-FAB9-D71D8902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Procedimento e Dados Experimentais 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7273EF-1187-96E1-4453-764BBA9E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/>
              <a:t>11 – Altere o circuito de descarga do condensador para R1 = 5 M</a:t>
            </a:r>
            <a:r>
              <a:rPr lang="el-GR"/>
              <a:t>Ω</a:t>
            </a:r>
            <a:r>
              <a:rPr lang="pt-PT"/>
              <a:t>. (tem por base duas resistências de 10 M</a:t>
            </a:r>
            <a:r>
              <a:rPr lang="el-GR"/>
              <a:t> Ω</a:t>
            </a:r>
            <a:r>
              <a:rPr lang="pt-PT"/>
              <a:t>). Para esta nova situação, tome nota das medições da tensão VC, na forma de uma nova tabela, equivalente à anterior.</a:t>
            </a:r>
            <a:endParaRPr lang="pt-PT">
              <a:cs typeface="Calibri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318190B-0475-5896-FBAB-779C4EA0A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14998"/>
              </p:ext>
            </p:extLst>
          </p:nvPr>
        </p:nvGraphicFramePr>
        <p:xfrm>
          <a:off x="6096000" y="3429000"/>
          <a:ext cx="3260036" cy="33375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0018">
                  <a:extLst>
                    <a:ext uri="{9D8B030D-6E8A-4147-A177-3AD203B41FA5}">
                      <a16:colId xmlns:a16="http://schemas.microsoft.com/office/drawing/2014/main" val="74254978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75674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Tempo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Tensão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6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0.0065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2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0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5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1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6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3691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637CB2D-E6B9-BA8E-BF0C-B7537A1F1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63827"/>
              </p:ext>
            </p:extLst>
          </p:nvPr>
        </p:nvGraphicFramePr>
        <p:xfrm>
          <a:off x="2835964" y="3425687"/>
          <a:ext cx="3260036" cy="33375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0018">
                  <a:extLst>
                    <a:ext uri="{9D8B030D-6E8A-4147-A177-3AD203B41FA5}">
                      <a16:colId xmlns:a16="http://schemas.microsoft.com/office/drawing/2014/main" val="74254978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75674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Tempo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Tensão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6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0.0087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2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0.0081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0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0.0078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5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0.0074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1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0.0071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0.0069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0.0067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6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0.0065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55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449AD-4EA9-3F5C-051F-D4B9FA10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pt-PT" sz="4800">
                <a:cs typeface="Calibri Light"/>
              </a:rPr>
              <a:t>Introdução e Objetivos</a:t>
            </a:r>
            <a:endParaRPr lang="pt-PT" sz="48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FCE76D-D03F-D4A5-E7B8-E54A5DE1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PT" sz="2400">
                <a:solidFill>
                  <a:schemeClr val="bg1"/>
                </a:solidFill>
                <a:cs typeface="Calibri"/>
              </a:rPr>
              <a:t>O seguinte trabalho tem como objetivo:</a:t>
            </a:r>
          </a:p>
          <a:p>
            <a:r>
              <a:rPr lang="pt-PT" sz="2200">
                <a:solidFill>
                  <a:schemeClr val="bg1"/>
                </a:solidFill>
                <a:cs typeface="Calibri"/>
              </a:rPr>
              <a:t>Identificação dos regimes de funcionamento de um condensador</a:t>
            </a:r>
          </a:p>
          <a:p>
            <a:r>
              <a:rPr lang="pt-PT" sz="2200">
                <a:solidFill>
                  <a:schemeClr val="bg1"/>
                </a:solidFill>
                <a:cs typeface="Calibri"/>
              </a:rPr>
              <a:t>Regime permanente e transitório</a:t>
            </a:r>
          </a:p>
          <a:p>
            <a:r>
              <a:rPr lang="pt-PT" sz="2200">
                <a:solidFill>
                  <a:schemeClr val="bg1"/>
                </a:solidFill>
                <a:cs typeface="Calibri"/>
              </a:rPr>
              <a:t>Analisar o processo de carga e descarga de um condensador em corrente contínua</a:t>
            </a:r>
          </a:p>
          <a:p>
            <a:endParaRPr lang="pt-PT" sz="22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161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6379B-E00B-EA6D-08F4-B98E53F7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5400"/>
              <a:t>Análise e Tratamento dos Dados</a:t>
            </a:r>
            <a:endParaRPr lang="pt-PT" sz="5400">
              <a:cs typeface="Calibri Ligh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4" descr="Uma imagem com texto, pessoa, mesa&#10;&#10;Descrição gerada automaticamente">
            <a:extLst>
              <a:ext uri="{FF2B5EF4-FFF2-40B4-BE49-F238E27FC236}">
                <a16:creationId xmlns:a16="http://schemas.microsoft.com/office/drawing/2014/main" id="{8352B7C5-BF03-E236-424A-2DB376B80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049" r="1579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7978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D339F2-A9C6-BAA0-FC58-F003F552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pt-PT" sz="5400">
                <a:solidFill>
                  <a:schemeClr val="bg1">
                    <a:lumMod val="95000"/>
                    <a:lumOff val="5000"/>
                  </a:schemeClr>
                </a:solidFill>
              </a:rPr>
              <a:t>Na carga do condensador</a:t>
            </a:r>
          </a:p>
        </p:txBody>
      </p:sp>
    </p:spTree>
    <p:extLst>
      <p:ext uri="{BB962C8B-B14F-4D97-AF65-F5344CB8AC3E}">
        <p14:creationId xmlns:p14="http://schemas.microsoft.com/office/powerpoint/2010/main" val="788989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F037DE-70B5-D8E2-08D6-84ACB437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12 – Qual o valor previsível (ou teórico) de queda de tensão nos terminais do condensador após a carga?</a:t>
            </a: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2AC68955-82DA-0146-9F8B-D4194676CD36}"/>
              </a:ext>
            </a:extLst>
          </p:cNvPr>
          <p:cNvSpPr txBox="1">
            <a:spLocks/>
          </p:cNvSpPr>
          <p:nvPr/>
        </p:nvSpPr>
        <p:spPr>
          <a:xfrm>
            <a:off x="835378" y="1822803"/>
            <a:ext cx="1052971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PT">
                <a:cs typeface="Calibri"/>
              </a:rPr>
              <a:t>O valor teórico expectável da queda de tensão nos terminais do condensador após a carga seria de 6V.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>
                <a:cs typeface="Calibri"/>
              </a:rPr>
              <a:t>Valor idêntico ao da fonte.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7648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F037DE-70B5-D8E2-08D6-84ACB437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13 – Represente graficamente os dados experimentais de </a:t>
            </a:r>
            <a:r>
              <a:rPr lang="pt-PT" err="1"/>
              <a:t>Vc</a:t>
            </a:r>
            <a:r>
              <a:rPr lang="pt-PT"/>
              <a:t> em função do tempo, obtidos no ponto 6, com R1=10 M</a:t>
            </a:r>
            <a:r>
              <a:rPr lang="el-GR">
                <a:ea typeface="+mn-lt"/>
                <a:cs typeface="+mn-lt"/>
              </a:rPr>
              <a:t>Ω</a:t>
            </a:r>
            <a:r>
              <a:rPr lang="pt-PT"/>
              <a:t>. Faça o ajuste aos dados representados, e apresente a equação da curva que melhor se ajuste aos valores experimentais, assim como o seu coeficiente de correlação.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31D9E672-3442-5486-3FE3-4FBE62299899}"/>
              </a:ext>
            </a:extLst>
          </p:cNvPr>
          <p:cNvSpPr txBox="1">
            <a:spLocks/>
          </p:cNvSpPr>
          <p:nvPr/>
        </p:nvSpPr>
        <p:spPr>
          <a:xfrm>
            <a:off x="835378" y="18228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95BC4CA9-74FB-1560-7680-A1A75AA28F69}"/>
              </a:ext>
            </a:extLst>
          </p:cNvPr>
          <p:cNvSpPr txBox="1">
            <a:spLocks/>
          </p:cNvSpPr>
          <p:nvPr/>
        </p:nvSpPr>
        <p:spPr>
          <a:xfrm>
            <a:off x="835378" y="18228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338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31D9E672-3442-5486-3FE3-4FBE62299899}"/>
              </a:ext>
            </a:extLst>
          </p:cNvPr>
          <p:cNvSpPr txBox="1">
            <a:spLocks/>
          </p:cNvSpPr>
          <p:nvPr/>
        </p:nvSpPr>
        <p:spPr>
          <a:xfrm>
            <a:off x="835378" y="18228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95BC4CA9-74FB-1560-7680-A1A75AA28F69}"/>
              </a:ext>
            </a:extLst>
          </p:cNvPr>
          <p:cNvSpPr txBox="1">
            <a:spLocks/>
          </p:cNvSpPr>
          <p:nvPr/>
        </p:nvSpPr>
        <p:spPr>
          <a:xfrm>
            <a:off x="835378" y="18228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8CAD281D-5396-8592-ADE6-C64C2E1EA11C}"/>
              </a:ext>
            </a:extLst>
          </p:cNvPr>
          <p:cNvGraphicFramePr/>
          <p:nvPr/>
        </p:nvGraphicFramePr>
        <p:xfrm>
          <a:off x="832556" y="1484305"/>
          <a:ext cx="7726828" cy="52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5613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31D9E672-3442-5486-3FE3-4FBE62299899}"/>
              </a:ext>
            </a:extLst>
          </p:cNvPr>
          <p:cNvSpPr txBox="1">
            <a:spLocks/>
          </p:cNvSpPr>
          <p:nvPr/>
        </p:nvSpPr>
        <p:spPr>
          <a:xfrm>
            <a:off x="835378" y="18228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95BC4CA9-74FB-1560-7680-A1A75AA28F69}"/>
              </a:ext>
            </a:extLst>
          </p:cNvPr>
          <p:cNvSpPr txBox="1">
            <a:spLocks/>
          </p:cNvSpPr>
          <p:nvPr/>
        </p:nvSpPr>
        <p:spPr>
          <a:xfrm>
            <a:off x="835378" y="18228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5CB7877-84C2-7EDA-A4E3-7001E826B372}"/>
                  </a:ext>
                </a:extLst>
              </p:cNvPr>
              <p:cNvSpPr txBox="1"/>
              <p:nvPr/>
            </p:nvSpPr>
            <p:spPr>
              <a:xfrm>
                <a:off x="835378" y="1581844"/>
                <a:ext cx="10404708" cy="714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pt-PT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𝑉𝑚𝑎𝑥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t-P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pt-P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r>
                  <a:rPr lang="pt-PT" sz="2800"/>
                  <a:t>)</a:t>
                </a: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5CB7877-84C2-7EDA-A4E3-7001E826B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78" y="1581844"/>
                <a:ext cx="10404708" cy="714298"/>
              </a:xfrm>
              <a:prstGeom prst="rect">
                <a:avLst/>
              </a:prstGeom>
              <a:blipFill>
                <a:blip r:embed="rId3"/>
                <a:stretch>
                  <a:fillRect b="-19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93E7F1B-6FE6-ADFF-71D1-34843A63FE34}"/>
                  </a:ext>
                </a:extLst>
              </p:cNvPr>
              <p:cNvSpPr txBox="1"/>
              <p:nvPr/>
            </p:nvSpPr>
            <p:spPr>
              <a:xfrm>
                <a:off x="835378" y="2179952"/>
                <a:ext cx="10404708" cy="714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2800" dirty="0"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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𝑉𝑚𝑎𝑥</m:t>
                      </m:r>
                      <m:sSup>
                        <m:sSup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𝑉𝑚𝑎𝑥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93E7F1B-6FE6-ADFF-71D1-34843A63F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78" y="2179952"/>
                <a:ext cx="10404708" cy="7142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34DD055-B851-620B-3B54-ECCC615575E2}"/>
                  </a:ext>
                </a:extLst>
              </p:cNvPr>
              <p:cNvSpPr txBox="1"/>
              <p:nvPr/>
            </p:nvSpPr>
            <p:spPr>
              <a:xfrm>
                <a:off x="835377" y="2778060"/>
                <a:ext cx="5959317" cy="714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2800" dirty="0"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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PT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𝑉𝑚𝑎𝑥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𝑉𝑚𝑎𝑥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34DD055-B851-620B-3B54-ECCC61557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77" y="2778060"/>
                <a:ext cx="5959317" cy="7142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5321E3A8-AFC0-BE53-A3A9-54BD06D71273}"/>
                  </a:ext>
                </a:extLst>
              </p:cNvPr>
              <p:cNvSpPr txBox="1"/>
              <p:nvPr/>
            </p:nvSpPr>
            <p:spPr>
              <a:xfrm>
                <a:off x="835378" y="3429000"/>
                <a:ext cx="5115256" cy="92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2800" dirty="0"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</m:t>
                      </m:r>
                      <m:r>
                        <a:rPr lang="pt-PT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𝑉𝑚𝑎𝑥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𝑉𝑚𝑎𝑥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5321E3A8-AFC0-BE53-A3A9-54BD06D71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78" y="3429000"/>
                <a:ext cx="5115256" cy="9257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3E88415-7408-9CBE-0B32-C4357F4F8CCA}"/>
                  </a:ext>
                </a:extLst>
              </p:cNvPr>
              <p:cNvSpPr txBox="1"/>
              <p:nvPr/>
            </p:nvSpPr>
            <p:spPr>
              <a:xfrm>
                <a:off x="835378" y="4354703"/>
                <a:ext cx="5115256" cy="928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pt-PT" sz="2800" dirty="0"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</m:t>
                          </m:r>
                          <m:r>
                            <m:rPr>
                              <m:sty m:val="p"/>
                            </m:rPr>
                            <a:rPr lang="pt-PT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𝑉𝑚𝑎𝑥</m:t>
                              </m:r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𝑉𝑚𝑎𝑥</m:t>
                              </m:r>
                            </m:den>
                          </m:f>
                        </m:e>
                      </m:func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pt-PT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3E88415-7408-9CBE-0B32-C4357F4F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78" y="4354703"/>
                <a:ext cx="5115256" cy="9285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F88131-FFBD-C4A9-66A3-49A9996B1167}"/>
                  </a:ext>
                </a:extLst>
              </p:cNvPr>
              <p:cNvSpPr txBox="1"/>
              <p:nvPr/>
            </p:nvSpPr>
            <p:spPr>
              <a:xfrm>
                <a:off x="835377" y="5377732"/>
                <a:ext cx="5115256" cy="928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pt-PT" sz="2800" dirty="0"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</m:t>
                          </m:r>
                          <m:r>
                            <m:rPr>
                              <m:sty m:val="p"/>
                            </m:rPr>
                            <a:rPr lang="pt-PT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𝑉𝑚𝑎𝑥</m:t>
                              </m:r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𝑉𝑚𝑎𝑥</m:t>
                              </m:r>
                            </m:den>
                          </m:f>
                        </m:e>
                      </m:func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pt-P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F88131-FFBD-C4A9-66A3-49A9996B1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77" y="5377732"/>
                <a:ext cx="5115256" cy="9285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894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31D9E672-3442-5486-3FE3-4FBE62299899}"/>
              </a:ext>
            </a:extLst>
          </p:cNvPr>
          <p:cNvSpPr txBox="1">
            <a:spLocks/>
          </p:cNvSpPr>
          <p:nvPr/>
        </p:nvSpPr>
        <p:spPr>
          <a:xfrm>
            <a:off x="835378" y="18228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95BC4CA9-74FB-1560-7680-A1A75AA28F69}"/>
              </a:ext>
            </a:extLst>
          </p:cNvPr>
          <p:cNvSpPr txBox="1">
            <a:spLocks/>
          </p:cNvSpPr>
          <p:nvPr/>
        </p:nvSpPr>
        <p:spPr>
          <a:xfrm>
            <a:off x="835378" y="18228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F88131-FFBD-C4A9-66A3-49A9996B1167}"/>
                  </a:ext>
                </a:extLst>
              </p:cNvPr>
              <p:cNvSpPr txBox="1"/>
              <p:nvPr/>
            </p:nvSpPr>
            <p:spPr>
              <a:xfrm>
                <a:off x="835378" y="1579455"/>
                <a:ext cx="5115256" cy="928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pt-PT" sz="2800" dirty="0"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</m:t>
                          </m:r>
                          <m:r>
                            <m:rPr>
                              <m:sty m:val="p"/>
                            </m:rPr>
                            <a:rPr lang="pt-PT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𝑉𝑚𝑎𝑥</m:t>
                              </m:r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𝑉𝑚𝑎𝑥</m:t>
                              </m:r>
                            </m:den>
                          </m:f>
                        </m:e>
                      </m:func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pt-P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F88131-FFBD-C4A9-66A3-49A9996B1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78" y="1579455"/>
                <a:ext cx="5115256" cy="928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6C08009-5156-8101-8229-9AB1A28762CB}"/>
                  </a:ext>
                </a:extLst>
              </p:cNvPr>
              <p:cNvSpPr txBox="1"/>
              <p:nvPr/>
            </p:nvSpPr>
            <p:spPr>
              <a:xfrm>
                <a:off x="835377" y="2507979"/>
                <a:ext cx="6718973" cy="870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pt-PT" sz="2800" dirty="0"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</m:t>
                          </m:r>
                          <m:r>
                            <m:rPr>
                              <m:sty m:val="p"/>
                            </m:rPr>
                            <a:rPr lang="pt-PT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𝑉𝑚𝑎𝑥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 </m:t>
                      </m:r>
                      <m:func>
                        <m:func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𝑉𝑚𝑎𝑥</m:t>
                          </m:r>
                        </m:e>
                      </m:func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pt-P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6C08009-5156-8101-8229-9AB1A2876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77" y="2507979"/>
                <a:ext cx="6718973" cy="8705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F9E7E5F-AB3B-87D6-2F6E-87E0235B2C44}"/>
                  </a:ext>
                </a:extLst>
              </p:cNvPr>
              <p:cNvSpPr txBox="1"/>
              <p:nvPr/>
            </p:nvSpPr>
            <p:spPr>
              <a:xfrm>
                <a:off x="835376" y="3436503"/>
                <a:ext cx="6718973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pt-PT" sz="2800" dirty="0"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</m:t>
                          </m:r>
                          <m:r>
                            <m:rPr>
                              <m:sty m:val="p"/>
                            </m:rPr>
                            <a:rPr lang="pt-PT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𝑉𝑚𝑎𝑥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PT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𝑉𝑚𝑎𝑥</m:t>
                          </m:r>
                        </m:e>
                      </m:func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F9E7E5F-AB3B-87D6-2F6E-87E0235B2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76" y="3436503"/>
                <a:ext cx="6718973" cy="90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haveta à direita 5">
            <a:extLst>
              <a:ext uri="{FF2B5EF4-FFF2-40B4-BE49-F238E27FC236}">
                <a16:creationId xmlns:a16="http://schemas.microsoft.com/office/drawing/2014/main" id="{BAE4DD2D-B2C5-8FEB-0D32-667819833377}"/>
              </a:ext>
            </a:extLst>
          </p:cNvPr>
          <p:cNvSpPr/>
          <p:nvPr/>
        </p:nvSpPr>
        <p:spPr>
          <a:xfrm rot="5400000">
            <a:off x="2159389" y="3529396"/>
            <a:ext cx="872197" cy="2489982"/>
          </a:xfrm>
          <a:prstGeom prst="righ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haveta à direita 7">
            <a:extLst>
              <a:ext uri="{FF2B5EF4-FFF2-40B4-BE49-F238E27FC236}">
                <a16:creationId xmlns:a16="http://schemas.microsoft.com/office/drawing/2014/main" id="{8D22DA9D-420D-3962-FF15-EDBA0841DAF6}"/>
              </a:ext>
            </a:extLst>
          </p:cNvPr>
          <p:cNvSpPr/>
          <p:nvPr/>
        </p:nvSpPr>
        <p:spPr>
          <a:xfrm rot="5400000">
            <a:off x="4231681" y="4376072"/>
            <a:ext cx="872197" cy="624366"/>
          </a:xfrm>
          <a:prstGeom prst="righ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1F5BF4CD-73CB-8414-BED3-499FB7D1DABA}"/>
              </a:ext>
            </a:extLst>
          </p:cNvPr>
          <p:cNvSpPr/>
          <p:nvPr/>
        </p:nvSpPr>
        <p:spPr>
          <a:xfrm rot="5400000">
            <a:off x="4822112" y="4540232"/>
            <a:ext cx="872197" cy="287567"/>
          </a:xfrm>
          <a:prstGeom prst="righ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haveta à direita 11">
            <a:extLst>
              <a:ext uri="{FF2B5EF4-FFF2-40B4-BE49-F238E27FC236}">
                <a16:creationId xmlns:a16="http://schemas.microsoft.com/office/drawing/2014/main" id="{2982B6A2-ECBC-3E4F-24AF-54A7654F43C7}"/>
              </a:ext>
            </a:extLst>
          </p:cNvPr>
          <p:cNvSpPr/>
          <p:nvPr/>
        </p:nvSpPr>
        <p:spPr>
          <a:xfrm rot="5400000">
            <a:off x="6072725" y="3980801"/>
            <a:ext cx="872197" cy="1406428"/>
          </a:xfrm>
          <a:prstGeom prst="righ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99C1CC-6C34-B476-7EB4-84ECAFD1D3C4}"/>
              </a:ext>
            </a:extLst>
          </p:cNvPr>
          <p:cNvSpPr txBox="1"/>
          <p:nvPr/>
        </p:nvSpPr>
        <p:spPr>
          <a:xfrm>
            <a:off x="2328199" y="5278545"/>
            <a:ext cx="53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i="1">
                <a:latin typeface="Cambria Math" panose="02040503050406030204" pitchFamily="18" charset="0"/>
              </a:rPr>
              <a:t>Y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BC1764-57A4-38F2-8F2C-4A85A9F6151C}"/>
              </a:ext>
            </a:extLst>
          </p:cNvPr>
          <p:cNvSpPr txBox="1"/>
          <p:nvPr/>
        </p:nvSpPr>
        <p:spPr>
          <a:xfrm>
            <a:off x="4424285" y="5197772"/>
            <a:ext cx="53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i="1">
                <a:latin typeface="Cambria Math" panose="02040503050406030204" pitchFamily="18" charset="0"/>
              </a:rPr>
              <a:t>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A776728-4A37-810A-E573-1EEF6F645C34}"/>
              </a:ext>
            </a:extLst>
          </p:cNvPr>
          <p:cNvSpPr txBox="1"/>
          <p:nvPr/>
        </p:nvSpPr>
        <p:spPr>
          <a:xfrm>
            <a:off x="4990922" y="5195086"/>
            <a:ext cx="53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i="1">
                <a:latin typeface="Cambria Math" panose="02040503050406030204" pitchFamily="18" charset="0"/>
              </a:rPr>
              <a:t>x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9B00995-5F34-5650-6A68-B3C2AAC63693}"/>
              </a:ext>
            </a:extLst>
          </p:cNvPr>
          <p:cNvSpPr txBox="1"/>
          <p:nvPr/>
        </p:nvSpPr>
        <p:spPr>
          <a:xfrm>
            <a:off x="6297978" y="5210486"/>
            <a:ext cx="53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i="1">
                <a:latin typeface="Cambria Math" panose="02040503050406030204" pitchFamily="18" charset="0"/>
              </a:rPr>
              <a:t>b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5AE7A20-CB66-FCEF-2776-5AC9BB6F8C7C}"/>
              </a:ext>
            </a:extLst>
          </p:cNvPr>
          <p:cNvSpPr txBox="1"/>
          <p:nvPr/>
        </p:nvSpPr>
        <p:spPr>
          <a:xfrm>
            <a:off x="2328199" y="5931527"/>
            <a:ext cx="3470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i="1">
                <a:latin typeface="Cambria Math" panose="02040503050406030204" pitchFamily="18" charset="0"/>
              </a:rPr>
              <a:t>Y=</a:t>
            </a:r>
            <a:r>
              <a:rPr lang="pt-PT" sz="2800" i="1" err="1">
                <a:latin typeface="Cambria Math" panose="02040503050406030204" pitchFamily="18" charset="0"/>
              </a:rPr>
              <a:t>ax+b</a:t>
            </a:r>
            <a:endParaRPr lang="pt-PT" sz="2800" i="1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70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31D9E672-3442-5486-3FE3-4FBE62299899}"/>
              </a:ext>
            </a:extLst>
          </p:cNvPr>
          <p:cNvSpPr txBox="1">
            <a:spLocks/>
          </p:cNvSpPr>
          <p:nvPr/>
        </p:nvSpPr>
        <p:spPr>
          <a:xfrm>
            <a:off x="835378" y="18228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95BC4CA9-74FB-1560-7680-A1A75AA28F69}"/>
              </a:ext>
            </a:extLst>
          </p:cNvPr>
          <p:cNvSpPr txBox="1">
            <a:spLocks/>
          </p:cNvSpPr>
          <p:nvPr/>
        </p:nvSpPr>
        <p:spPr>
          <a:xfrm>
            <a:off x="835378" y="18228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951F6A32-8D2F-593F-0E37-812C2E7E51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879095"/>
              </p:ext>
            </p:extLst>
          </p:nvPr>
        </p:nvGraphicFramePr>
        <p:xfrm>
          <a:off x="841022" y="1484305"/>
          <a:ext cx="7718362" cy="5008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FCCAC83-6F8B-F87B-E319-00D377A9E488}"/>
                  </a:ext>
                </a:extLst>
              </p:cNvPr>
              <p:cNvSpPr txBox="1"/>
              <p:nvPr/>
            </p:nvSpPr>
            <p:spPr>
              <a:xfrm>
                <a:off x="8771002" y="2029186"/>
                <a:ext cx="397577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=−0.0561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+0.6989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FCCAC83-6F8B-F87B-E319-00D377A9E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002" y="2029186"/>
                <a:ext cx="3975773" cy="461665"/>
              </a:xfrm>
              <a:prstGeom prst="rect">
                <a:avLst/>
              </a:prstGeom>
              <a:blipFill>
                <a:blip r:embed="rId4"/>
                <a:stretch>
                  <a:fillRect l="-46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BDE4175-BF85-FC84-18E6-43B3DA24FFF7}"/>
                  </a:ext>
                </a:extLst>
              </p:cNvPr>
              <p:cNvSpPr txBox="1"/>
              <p:nvPr/>
            </p:nvSpPr>
            <p:spPr>
              <a:xfrm>
                <a:off x="8771001" y="2598516"/>
                <a:ext cx="2187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=0.9391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BDE4175-BF85-FC84-18E6-43B3DA24F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001" y="2598516"/>
                <a:ext cx="218773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8B51638-1D27-B83E-C86E-05A8AFA458E3}"/>
                  </a:ext>
                </a:extLst>
              </p:cNvPr>
              <p:cNvSpPr txBox="1"/>
              <p:nvPr/>
            </p:nvSpPr>
            <p:spPr>
              <a:xfrm>
                <a:off x="8767280" y="3167390"/>
                <a:ext cx="2583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0.9691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8B51638-1D27-B83E-C86E-05A8AFA45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280" y="3167390"/>
                <a:ext cx="258369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792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F037DE-70B5-D8E2-08D6-84ACB437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14 – Da equação obtida determine a constante de tempo, e através de leitura no gráfico, qual a constante de tempo na carga do condensador, tal como pode observar na figura 2?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2B57576-C5F6-8BF0-6FA8-D3A31E589618}"/>
                  </a:ext>
                </a:extLst>
              </p:cNvPr>
              <p:cNvSpPr txBox="1"/>
              <p:nvPr/>
            </p:nvSpPr>
            <p:spPr>
              <a:xfrm>
                <a:off x="838200" y="3245861"/>
                <a:ext cx="397577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=−0.0561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+0.6989</m:t>
                      </m:r>
                    </m:oMath>
                  </m:oMathPara>
                </a14:m>
                <a:endParaRPr lang="pt-PT" sz="320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2B57576-C5F6-8BF0-6FA8-D3A31E589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5861"/>
                <a:ext cx="39757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AB0F63B-D95D-3686-AA93-389175656917}"/>
                  </a:ext>
                </a:extLst>
              </p:cNvPr>
              <p:cNvSpPr txBox="1"/>
              <p:nvPr/>
            </p:nvSpPr>
            <p:spPr>
              <a:xfrm>
                <a:off x="838200" y="3743569"/>
                <a:ext cx="95377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τ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pt-P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pt-P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0.0561</m:t>
                          </m:r>
                        </m:den>
                      </m:f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=17.8253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AB0F63B-D95D-3686-AA93-389175656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43569"/>
                <a:ext cx="95377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723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F037DE-70B5-D8E2-08D6-84ACB437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14 – Da equação obtida determine a constante de tempo, e através de leitura no gráfico, qual a constante de tempo na carga do condensador, tal como pode observar na figura 2?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1B06430-7578-E55F-F0B8-51EB86DB7F27}"/>
                  </a:ext>
                </a:extLst>
              </p:cNvPr>
              <p:cNvSpPr txBox="1"/>
              <p:nvPr/>
            </p:nvSpPr>
            <p:spPr>
              <a:xfrm>
                <a:off x="838200" y="4619842"/>
                <a:ext cx="3835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=0.2283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1B06430-7578-E55F-F0B8-51EB86DB7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19842"/>
                <a:ext cx="38354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2EDC29B-2DAA-8915-2955-CDF0C747ADB4}"/>
                  </a:ext>
                </a:extLst>
              </p:cNvPr>
              <p:cNvSpPr txBox="1"/>
              <p:nvPr/>
            </p:nvSpPr>
            <p:spPr>
              <a:xfrm>
                <a:off x="838200" y="5277999"/>
                <a:ext cx="953770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.86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=0.2283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m:rPr>
                          <m:nor/>
                        </m:rPr>
                        <a:rPr lang="pt-PT" sz="2800" dirty="0"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</m:t>
                      </m:r>
                      <m:r>
                        <m:rPr>
                          <m:sty m:val="p"/>
                        </m:rPr>
                        <a:rPr lang="el-GR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τ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pt-P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pt-P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2.86</m:t>
                          </m:r>
                        </m:num>
                        <m:den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0.2283</m:t>
                          </m:r>
                        </m:den>
                      </m:f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=12.53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2EDC29B-2DAA-8915-2955-CDF0C747A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77999"/>
                <a:ext cx="9537700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EABAF75-8015-941D-6578-B704F9203105}"/>
                  </a:ext>
                </a:extLst>
              </p:cNvPr>
              <p:cNvSpPr txBox="1"/>
              <p:nvPr/>
            </p:nvSpPr>
            <p:spPr>
              <a:xfrm>
                <a:off x="1004667" y="3167390"/>
                <a:ext cx="7267135" cy="70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pt-PT" sz="2800" dirty="0"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</m:t>
                    </m:r>
                    <m:f>
                      <m:fPr>
                        <m:ctrlPr>
                          <a:rPr lang="pt-PT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pt-PT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1.142−00004</m:t>
                        </m:r>
                      </m:num>
                      <m:den>
                        <m:r>
                          <a:rPr lang="pt-PT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5−0</m:t>
                        </m:r>
                      </m:den>
                    </m:f>
                    <m:r>
                      <a:rPr lang="pt-PT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pt-PT" sz="2800" i="1">
                        <a:latin typeface="Cambria Math" panose="02040503050406030204" pitchFamily="18" charset="0"/>
                      </a:rPr>
                      <m:t>0.2283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PT" sz="2800"/>
                  <a:t> 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EABAF75-8015-941D-6578-B704F920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67" y="3167390"/>
                <a:ext cx="7267135" cy="704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44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1E74E1-FFE3-6EAE-33D3-29191B1F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PT" sz="5400">
                <a:cs typeface="Calibri Light"/>
              </a:rPr>
              <a:t>Material Necessário</a:t>
            </a:r>
            <a:endParaRPr lang="pt-PT" sz="5400"/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E10914-B6BE-36E5-D201-474031190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>
                <a:cs typeface="Calibri"/>
              </a:rPr>
              <a:t>1 multímetro</a:t>
            </a:r>
          </a:p>
          <a:p>
            <a:r>
              <a:rPr lang="pt-PT" sz="2200">
                <a:cs typeface="Calibri"/>
              </a:rPr>
              <a:t>1 fonte de alimentação</a:t>
            </a:r>
          </a:p>
          <a:p>
            <a:r>
              <a:rPr lang="pt-PT" sz="2200">
                <a:cs typeface="Calibri"/>
              </a:rPr>
              <a:t>1 placa de montagem</a:t>
            </a:r>
          </a:p>
          <a:p>
            <a:r>
              <a:rPr lang="pt-PT" sz="2200">
                <a:cs typeface="Calibri"/>
              </a:rPr>
              <a:t>Conjunto de resistências</a:t>
            </a:r>
          </a:p>
          <a:p>
            <a:r>
              <a:rPr lang="pt-PT" sz="2200">
                <a:cs typeface="Calibri"/>
              </a:rPr>
              <a:t>1 condensador</a:t>
            </a:r>
          </a:p>
          <a:p>
            <a:r>
              <a:rPr lang="pt-PT" sz="2200">
                <a:cs typeface="Calibri"/>
              </a:rPr>
              <a:t>Fios de ligação</a:t>
            </a:r>
          </a:p>
          <a:p>
            <a:r>
              <a:rPr lang="pt-PT" sz="2200">
                <a:cs typeface="Calibri"/>
              </a:rPr>
              <a:t>Um cronometro</a:t>
            </a:r>
          </a:p>
          <a:p>
            <a:endParaRPr lang="pt-PT" sz="2200">
              <a:cs typeface="Calibri"/>
            </a:endParaRPr>
          </a:p>
        </p:txBody>
      </p:sp>
      <p:pic>
        <p:nvPicPr>
          <p:cNvPr id="7" name="Imagem 7" descr="Uma imagem com texto, interior, diferente, contador&#10;&#10;Descrição gerada automaticamente">
            <a:extLst>
              <a:ext uri="{FF2B5EF4-FFF2-40B4-BE49-F238E27FC236}">
                <a16:creationId xmlns:a16="http://schemas.microsoft.com/office/drawing/2014/main" id="{196985CD-4D02-BB60-E11E-1B0AF53F6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" b="1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344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F037DE-70B5-D8E2-08D6-84ACB437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15 – Qual é a duração previsível da carga do condensador?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2778484-C7DD-2CB8-DD53-0FFBA1C747F5}"/>
                  </a:ext>
                </a:extLst>
              </p:cNvPr>
              <p:cNvSpPr txBox="1"/>
              <p:nvPr/>
            </p:nvSpPr>
            <p:spPr>
              <a:xfrm>
                <a:off x="838200" y="3059668"/>
                <a:ext cx="8201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t-PT" sz="2800" b="0">
                    <a:ea typeface="Cambria Math" panose="02040503050406030204" pitchFamily="18" charset="0"/>
                  </a:rPr>
                  <a:t> </a:t>
                </a:r>
                <a:r>
                  <a:rPr lang="pt-PT" sz="2800" b="0">
                    <a:ea typeface="Cambria Math" panose="02040503050406030204" pitchFamily="18" charset="0"/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=10∗</m:t>
                    </m:r>
                    <m:sSup>
                      <m:sSupPr>
                        <m:ctrlP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∗2.2∗</m:t>
                    </m:r>
                    <m:sSup>
                      <m:sSupPr>
                        <m:ctrlP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pt-PT" sz="2800">
                    <a:ea typeface="Cambria Math" panose="02040503050406030204" pitchFamily="18" charset="0"/>
                    <a:sym typeface="Wingdings" panose="05000000000000000000" pitchFamily="2" charset="2"/>
                  </a:rPr>
                  <a:t> </a:t>
                </a:r>
                <a14:m>
                  <m:oMath xmlns:m="http://schemas.openxmlformats.org/officeDocument/2006/math"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=22 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PT" sz="280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endParaRPr lang="pt-PT" sz="280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2778484-C7DD-2CB8-DD53-0FFBA1C74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9668"/>
                <a:ext cx="8201465" cy="523220"/>
              </a:xfrm>
              <a:prstGeom prst="rect">
                <a:avLst/>
              </a:prstGeom>
              <a:blipFill>
                <a:blip r:embed="rId2"/>
                <a:stretch>
                  <a:fillRect t="-15116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A16AD4A-4437-8022-2810-5642C4C615B2}"/>
                  </a:ext>
                </a:extLst>
              </p:cNvPr>
              <p:cNvSpPr txBox="1"/>
              <p:nvPr/>
            </p:nvSpPr>
            <p:spPr>
              <a:xfrm>
                <a:off x="838199" y="3717825"/>
                <a:ext cx="8201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𝑇𝑐𝑎𝑟𝑔𝑎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=5∗</m:t>
                    </m:r>
                    <m:r>
                      <a:rPr lang="pt-P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=5∗22=110 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PT" sz="280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endParaRPr lang="pt-PT" sz="280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A16AD4A-4437-8022-2810-5642C4C61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717825"/>
                <a:ext cx="820146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348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D339F2-A9C6-BAA0-FC58-F003F552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pt-PT" sz="5400">
                <a:solidFill>
                  <a:schemeClr val="bg1">
                    <a:lumMod val="95000"/>
                    <a:lumOff val="5000"/>
                  </a:schemeClr>
                </a:solidFill>
              </a:rPr>
              <a:t>Na descarga do condensador</a:t>
            </a:r>
          </a:p>
        </p:txBody>
      </p:sp>
    </p:spTree>
    <p:extLst>
      <p:ext uri="{BB962C8B-B14F-4D97-AF65-F5344CB8AC3E}">
        <p14:creationId xmlns:p14="http://schemas.microsoft.com/office/powerpoint/2010/main" val="19291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F037DE-70B5-D8E2-08D6-84ACB437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16 – Represente graficamente os dados experimentais obtidos no ponto 10, de </a:t>
            </a:r>
            <a:r>
              <a:rPr lang="pt-PT" err="1"/>
              <a:t>Vc</a:t>
            </a:r>
            <a:r>
              <a:rPr lang="pt-PT"/>
              <a:t> em função do tempo, dos dados para R1 = 10 M</a:t>
            </a:r>
            <a:r>
              <a:rPr lang="el-GR">
                <a:ea typeface="+mn-lt"/>
                <a:cs typeface="+mn-lt"/>
              </a:rPr>
              <a:t>Ω</a:t>
            </a:r>
            <a:r>
              <a:rPr lang="pt-PT"/>
              <a:t>. Faça o ajuste aos dados representados, e apresente a equação da curva que melhor se ajuste aos valores experimentais, assim como o seu coeficiente de correlação.</a:t>
            </a:r>
          </a:p>
        </p:txBody>
      </p:sp>
    </p:spTree>
    <p:extLst>
      <p:ext uri="{BB962C8B-B14F-4D97-AF65-F5344CB8AC3E}">
        <p14:creationId xmlns:p14="http://schemas.microsoft.com/office/powerpoint/2010/main" val="1408186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BB41290-E3FA-7E0F-7777-CC554411002F}"/>
              </a:ext>
            </a:extLst>
          </p:cNvPr>
          <p:cNvGraphicFramePr/>
          <p:nvPr/>
        </p:nvGraphicFramePr>
        <p:xfrm>
          <a:off x="838200" y="129196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1085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BAA3B6F7-62EF-0D40-780F-1D7B6CF0F56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10E1079-65EB-BFFA-73A7-6C2FFC9554A2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3835400" cy="73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𝑉𝑚𝑎𝑥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10E1079-65EB-BFFA-73A7-6C2FFC955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3835400" cy="735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B1DDFA8-54BA-AC26-D7A3-8E30A57C3431}"/>
                  </a:ext>
                </a:extLst>
              </p:cNvPr>
              <p:cNvSpPr txBox="1"/>
              <p:nvPr/>
            </p:nvSpPr>
            <p:spPr>
              <a:xfrm>
                <a:off x="838199" y="2337827"/>
                <a:ext cx="5970563" cy="928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2800" dirty="0"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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𝑉𝑚𝑎𝑥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B1DDFA8-54BA-AC26-D7A3-8E30A57C3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337827"/>
                <a:ext cx="5970563" cy="928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3D59D55-1237-D614-D3D0-0312F2ACED69}"/>
                  </a:ext>
                </a:extLst>
              </p:cNvPr>
              <p:cNvSpPr txBox="1"/>
              <p:nvPr/>
            </p:nvSpPr>
            <p:spPr>
              <a:xfrm>
                <a:off x="838199" y="3266351"/>
                <a:ext cx="3480584" cy="928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2800" dirty="0"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</m:t>
                      </m:r>
                      <m:func>
                        <m:funcPr>
                          <m:ctrlPr>
                            <a:rPr lang="pt-PT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𝑉𝑚𝑎𝑥</m:t>
                              </m:r>
                            </m:den>
                          </m:f>
                        </m:e>
                      </m:func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pt-PT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3D59D55-1237-D614-D3D0-0312F2AC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66351"/>
                <a:ext cx="3480584" cy="928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F06F5BB-BD60-FFCA-782A-3033D529B80E}"/>
                  </a:ext>
                </a:extLst>
              </p:cNvPr>
              <p:cNvSpPr txBox="1"/>
              <p:nvPr/>
            </p:nvSpPr>
            <p:spPr>
              <a:xfrm>
                <a:off x="838198" y="4238788"/>
                <a:ext cx="6856829" cy="870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2800" dirty="0" smtClean="0"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</m:t>
                      </m:r>
                      <m:func>
                        <m:funcPr>
                          <m:ctrlPr>
                            <a:rPr lang="pt-PT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ln</m:t>
                          </m:r>
                        </m:fName>
                        <m:e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 </m:t>
                      </m:r>
                      <m:func>
                        <m:funcPr>
                          <m:ctrlPr>
                            <a:rPr lang="pt-P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ln</m:t>
                          </m:r>
                        </m:fName>
                        <m:e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𝑉𝑚𝑎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pt-P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F06F5BB-BD60-FFCA-782A-3033D529B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238788"/>
                <a:ext cx="6856829" cy="870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965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BAA3B6F7-62EF-0D40-780F-1D7B6CF0F56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F06F5BB-BD60-FFCA-782A-3033D529B80E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6856829" cy="870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2800" dirty="0" smtClean="0"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</m:t>
                      </m:r>
                      <m:func>
                        <m:funcPr>
                          <m:ctrlPr>
                            <a:rPr lang="pt-PT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ln</m:t>
                          </m:r>
                        </m:fName>
                        <m:e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 </m:t>
                      </m:r>
                      <m:func>
                        <m:funcPr>
                          <m:ctrlPr>
                            <a:rPr lang="pt-P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ln</m:t>
                          </m:r>
                        </m:fName>
                        <m:e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𝑉𝑚𝑎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pt-P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F06F5BB-BD60-FFCA-782A-3033D529B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6856829" cy="870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92414E1-4BE1-47B9-49B4-515EDB75B3B8}"/>
                  </a:ext>
                </a:extLst>
              </p:cNvPr>
              <p:cNvSpPr txBox="1"/>
              <p:nvPr/>
            </p:nvSpPr>
            <p:spPr>
              <a:xfrm>
                <a:off x="838199" y="2627986"/>
                <a:ext cx="6856829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2800" dirty="0" smtClean="0"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</m:t>
                      </m:r>
                      <m:func>
                        <m:funcPr>
                          <m:ctrlPr>
                            <a:rPr lang="pt-PT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ln</m:t>
                          </m:r>
                        </m:fName>
                        <m:e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PT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ln</m:t>
                          </m:r>
                        </m:fName>
                        <m:e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𝑉𝑚𝑎𝑥</m:t>
                          </m:r>
                        </m:e>
                      </m:func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92414E1-4BE1-47B9-49B4-515EDB75B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27986"/>
                <a:ext cx="6856829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aveta à direita 4">
            <a:extLst>
              <a:ext uri="{FF2B5EF4-FFF2-40B4-BE49-F238E27FC236}">
                <a16:creationId xmlns:a16="http://schemas.microsoft.com/office/drawing/2014/main" id="{75660ECB-A161-2C3B-8EEF-8082B46B368B}"/>
              </a:ext>
            </a:extLst>
          </p:cNvPr>
          <p:cNvSpPr/>
          <p:nvPr/>
        </p:nvSpPr>
        <p:spPr>
          <a:xfrm rot="5400000">
            <a:off x="1345108" y="3205263"/>
            <a:ext cx="872197" cy="1266396"/>
          </a:xfrm>
          <a:prstGeom prst="righ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haveta à direita 5">
            <a:extLst>
              <a:ext uri="{FF2B5EF4-FFF2-40B4-BE49-F238E27FC236}">
                <a16:creationId xmlns:a16="http://schemas.microsoft.com/office/drawing/2014/main" id="{6D610AA4-AF99-A25E-91B5-722202F59433}"/>
              </a:ext>
            </a:extLst>
          </p:cNvPr>
          <p:cNvSpPr/>
          <p:nvPr/>
        </p:nvSpPr>
        <p:spPr>
          <a:xfrm rot="5400000">
            <a:off x="2710497" y="3526279"/>
            <a:ext cx="872197" cy="624366"/>
          </a:xfrm>
          <a:prstGeom prst="righ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haveta à direita 6">
            <a:extLst>
              <a:ext uri="{FF2B5EF4-FFF2-40B4-BE49-F238E27FC236}">
                <a16:creationId xmlns:a16="http://schemas.microsoft.com/office/drawing/2014/main" id="{AE843B84-B382-1C54-6CA3-9A25DB836D11}"/>
              </a:ext>
            </a:extLst>
          </p:cNvPr>
          <p:cNvSpPr/>
          <p:nvPr/>
        </p:nvSpPr>
        <p:spPr>
          <a:xfrm rot="5400000">
            <a:off x="3348110" y="3694677"/>
            <a:ext cx="872197" cy="287567"/>
          </a:xfrm>
          <a:prstGeom prst="righ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0F6A502F-844A-D79D-ECAE-439EFE1148D5}"/>
              </a:ext>
            </a:extLst>
          </p:cNvPr>
          <p:cNvSpPr/>
          <p:nvPr/>
        </p:nvSpPr>
        <p:spPr>
          <a:xfrm rot="5400000">
            <a:off x="4511382" y="3103358"/>
            <a:ext cx="872197" cy="1406428"/>
          </a:xfrm>
          <a:prstGeom prst="righ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1BB0D8-A82C-3E58-5B37-D545A8EC79CE}"/>
              </a:ext>
            </a:extLst>
          </p:cNvPr>
          <p:cNvSpPr txBox="1"/>
          <p:nvPr/>
        </p:nvSpPr>
        <p:spPr>
          <a:xfrm>
            <a:off x="1491316" y="4330147"/>
            <a:ext cx="53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i="1">
                <a:latin typeface="Cambria Math" panose="02040503050406030204" pitchFamily="18" charset="0"/>
              </a:rPr>
              <a:t>Y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8603F81-4F75-CE86-2513-9CFC5D97B9C7}"/>
              </a:ext>
            </a:extLst>
          </p:cNvPr>
          <p:cNvSpPr txBox="1"/>
          <p:nvPr/>
        </p:nvSpPr>
        <p:spPr>
          <a:xfrm>
            <a:off x="2910658" y="4261958"/>
            <a:ext cx="53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i="1">
                <a:latin typeface="Cambria Math" panose="02040503050406030204" pitchFamily="18" charset="0"/>
              </a:rPr>
              <a:t>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FF96505-12FA-797C-65B9-684B8CB35286}"/>
              </a:ext>
            </a:extLst>
          </p:cNvPr>
          <p:cNvSpPr txBox="1"/>
          <p:nvPr/>
        </p:nvSpPr>
        <p:spPr>
          <a:xfrm>
            <a:off x="3622430" y="4231454"/>
            <a:ext cx="53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i="1">
                <a:latin typeface="Cambria Math" panose="02040503050406030204" pitchFamily="18" charset="0"/>
              </a:rPr>
              <a:t>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F19F4D-F9AB-5805-9F78-562B6FF9C24B}"/>
              </a:ext>
            </a:extLst>
          </p:cNvPr>
          <p:cNvSpPr txBox="1"/>
          <p:nvPr/>
        </p:nvSpPr>
        <p:spPr>
          <a:xfrm>
            <a:off x="4680192" y="4330147"/>
            <a:ext cx="53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i="1">
                <a:latin typeface="Cambria Math" panose="02040503050406030204" pitchFamily="18" charset="0"/>
              </a:rPr>
              <a:t>b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460750-76B7-72EE-B271-2D62E9C96B72}"/>
              </a:ext>
            </a:extLst>
          </p:cNvPr>
          <p:cNvSpPr txBox="1"/>
          <p:nvPr/>
        </p:nvSpPr>
        <p:spPr>
          <a:xfrm>
            <a:off x="1176631" y="5048934"/>
            <a:ext cx="3470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i="1">
                <a:latin typeface="Cambria Math" panose="02040503050406030204" pitchFamily="18" charset="0"/>
              </a:rPr>
              <a:t>Y=</a:t>
            </a:r>
            <a:r>
              <a:rPr lang="pt-PT" sz="2800" i="1" err="1">
                <a:latin typeface="Cambria Math" panose="02040503050406030204" pitchFamily="18" charset="0"/>
              </a:rPr>
              <a:t>ax+b</a:t>
            </a:r>
            <a:endParaRPr lang="pt-PT" sz="2800" i="1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99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BAA3B6F7-62EF-0D40-780F-1D7B6CF0F56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endParaRPr lang="pt-PT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5F1891BB-4F53-1E49-59EB-3C21776C2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829691"/>
              </p:ext>
            </p:extLst>
          </p:nvPr>
        </p:nvGraphicFramePr>
        <p:xfrm>
          <a:off x="738809" y="129196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B44DF4C-EF44-550C-1A3B-25AFCFD60E2B}"/>
                  </a:ext>
                </a:extLst>
              </p:cNvPr>
              <p:cNvSpPr txBox="1"/>
              <p:nvPr/>
            </p:nvSpPr>
            <p:spPr>
              <a:xfrm>
                <a:off x="8969922" y="1825625"/>
                <a:ext cx="397577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=−0.0347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+0.1263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B44DF4C-EF44-550C-1A3B-25AFCFD60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922" y="1825625"/>
                <a:ext cx="3975773" cy="461665"/>
              </a:xfrm>
              <a:prstGeom prst="rect">
                <a:avLst/>
              </a:prstGeom>
              <a:blipFill>
                <a:blip r:embed="rId3"/>
                <a:stretch>
                  <a:fillRect l="-45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2599666-C21B-A23E-98B4-07536C3CECFE}"/>
                  </a:ext>
                </a:extLst>
              </p:cNvPr>
              <p:cNvSpPr txBox="1"/>
              <p:nvPr/>
            </p:nvSpPr>
            <p:spPr>
              <a:xfrm>
                <a:off x="8969921" y="2394955"/>
                <a:ext cx="2187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=0.8647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2599666-C21B-A23E-98B4-07536C3CE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921" y="2394955"/>
                <a:ext cx="21877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7D3A91D-C1F6-05AF-3926-955B1F350721}"/>
                  </a:ext>
                </a:extLst>
              </p:cNvPr>
              <p:cNvSpPr txBox="1"/>
              <p:nvPr/>
            </p:nvSpPr>
            <p:spPr>
              <a:xfrm>
                <a:off x="8966200" y="2977712"/>
                <a:ext cx="2583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±0.9299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7D3A91D-C1F6-05AF-3926-955B1F350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200" y="2977712"/>
                <a:ext cx="258369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039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F037DE-70B5-D8E2-08D6-84ACB437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17 – Da equação obtida determine a constante de tempo para este circuito.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B5625D9-8727-B553-60B7-61483DDE6E23}"/>
                  </a:ext>
                </a:extLst>
              </p:cNvPr>
              <p:cNvSpPr txBox="1"/>
              <p:nvPr/>
            </p:nvSpPr>
            <p:spPr>
              <a:xfrm>
                <a:off x="838200" y="2931292"/>
                <a:ext cx="397577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=−0.0347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+0.1263</m:t>
                      </m:r>
                    </m:oMath>
                  </m:oMathPara>
                </a14:m>
                <a:endParaRPr lang="pt-PT" sz="320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B5625D9-8727-B553-60B7-61483DDE6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31292"/>
                <a:ext cx="39757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2601A49-909F-0624-3026-10B2B53B2A69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95377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τ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pt-P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pt-P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0.0347</m:t>
                          </m:r>
                        </m:den>
                      </m:f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=28.8184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2601A49-909F-0624-3026-10B2B53B2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95377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80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F037DE-70B5-D8E2-08D6-84ACB437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18 – Estime a constante de tempo na descarga do condensador, obtida pela representação gráfica anterior (no ponto 16), como se pode observar na figura 4.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F406CF8-7C51-78EB-2E3D-E787FA74E519}"/>
                  </a:ext>
                </a:extLst>
              </p:cNvPr>
              <p:cNvSpPr txBox="1"/>
              <p:nvPr/>
            </p:nvSpPr>
            <p:spPr>
              <a:xfrm>
                <a:off x="838200" y="4498451"/>
                <a:ext cx="3835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=−0.4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+6.06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F406CF8-7C51-78EB-2E3D-E787FA74E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8451"/>
                <a:ext cx="38354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58688A8-C02A-4287-12A7-AC4F6B4307FC}"/>
                  </a:ext>
                </a:extLst>
              </p:cNvPr>
              <p:cNvSpPr txBox="1"/>
              <p:nvPr/>
            </p:nvSpPr>
            <p:spPr>
              <a:xfrm>
                <a:off x="838200" y="5149835"/>
                <a:ext cx="953770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0=−0.4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+6.06</m:t>
                      </m:r>
                      <m:r>
                        <m:rPr>
                          <m:nor/>
                        </m:rPr>
                        <a:rPr lang="pt-PT" sz="2800" dirty="0"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</m:t>
                      </m:r>
                      <m:r>
                        <m:rPr>
                          <m:sty m:val="p"/>
                        </m:rPr>
                        <a:rPr lang="el-GR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τ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pt-P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pt-P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6.06</m:t>
                          </m:r>
                        </m:num>
                        <m:den>
                          <m:r>
                            <a:rPr lang="pt-P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0.4</m:t>
                          </m:r>
                        </m:den>
                      </m:f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=15.15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58688A8-C02A-4287-12A7-AC4F6B43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49835"/>
                <a:ext cx="9537700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91459F0-4F97-2F98-F2A4-D4950526245D}"/>
                  </a:ext>
                </a:extLst>
              </p:cNvPr>
              <p:cNvSpPr txBox="1"/>
              <p:nvPr/>
            </p:nvSpPr>
            <p:spPr>
              <a:xfrm>
                <a:off x="1004667" y="3167390"/>
                <a:ext cx="8280010" cy="70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pt-PT" sz="2800" dirty="0"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</m:t>
                    </m:r>
                    <m:f>
                      <m:fPr>
                        <m:ctrlPr>
                          <a:rPr lang="pt-PT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pt-PT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6.06−4.06</m:t>
                        </m:r>
                      </m:num>
                      <m:den>
                        <m:r>
                          <a:rPr lang="pt-PT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5−0</m:t>
                        </m:r>
                      </m:den>
                    </m:f>
                    <m:r>
                      <a:rPr lang="pt-PT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0.4 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𝑉𝑚𝑎𝑥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=6.06</m:t>
                    </m:r>
                  </m:oMath>
                </a14:m>
                <a:r>
                  <a:rPr lang="pt-PT" sz="2800"/>
                  <a:t> </a:t>
                </a: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91459F0-4F97-2F98-F2A4-D49505262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67" y="3167390"/>
                <a:ext cx="8280010" cy="704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430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F037DE-70B5-D8E2-08D6-84ACB437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19 – Junte ao gráfico criado no ponto 16, os dados obtidos no ponto 11, quando R1 = 5 M</a:t>
            </a:r>
            <a:r>
              <a:rPr lang="el-GR">
                <a:ea typeface="+mn-lt"/>
                <a:cs typeface="+mn-lt"/>
              </a:rPr>
              <a:t>Ω</a:t>
            </a:r>
            <a:r>
              <a:rPr lang="pt-PT"/>
              <a:t>. Faça o ajuste aos dados representados desta nova curva e apresente a equação da curva que melhor se ajuste a estes valores experimentais, assim como o seu coeficiente de correlação.</a:t>
            </a:r>
          </a:p>
        </p:txBody>
      </p:sp>
    </p:spTree>
    <p:extLst>
      <p:ext uri="{BB962C8B-B14F-4D97-AF65-F5344CB8AC3E}">
        <p14:creationId xmlns:p14="http://schemas.microsoft.com/office/powerpoint/2010/main" val="306607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F1B73E-891C-A792-7BAF-6EBC3EC0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Procedimento e Dados Experimentais </a:t>
            </a:r>
          </a:p>
        </p:txBody>
      </p:sp>
    </p:spTree>
    <p:extLst>
      <p:ext uri="{BB962C8B-B14F-4D97-AF65-F5344CB8AC3E}">
        <p14:creationId xmlns:p14="http://schemas.microsoft.com/office/powerpoint/2010/main" val="399619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A3A076D7-213C-29A3-6B7E-2CF89248CD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7252962"/>
              </p:ext>
            </p:extLst>
          </p:nvPr>
        </p:nvGraphicFramePr>
        <p:xfrm>
          <a:off x="838200" y="12929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6572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BAA3B6F7-62EF-0D40-780F-1D7B6CF0F56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10E1079-65EB-BFFA-73A7-6C2FFC9554A2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3835400" cy="73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𝑉𝑚𝑎𝑥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10E1079-65EB-BFFA-73A7-6C2FFC955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3835400" cy="735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B1DDFA8-54BA-AC26-D7A3-8E30A57C3431}"/>
                  </a:ext>
                </a:extLst>
              </p:cNvPr>
              <p:cNvSpPr txBox="1"/>
              <p:nvPr/>
            </p:nvSpPr>
            <p:spPr>
              <a:xfrm>
                <a:off x="838199" y="2337827"/>
                <a:ext cx="5970563" cy="928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2800" dirty="0"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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𝑉𝑚𝑎𝑥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B1DDFA8-54BA-AC26-D7A3-8E30A57C3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337827"/>
                <a:ext cx="5970563" cy="928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3D59D55-1237-D614-D3D0-0312F2ACED69}"/>
                  </a:ext>
                </a:extLst>
              </p:cNvPr>
              <p:cNvSpPr txBox="1"/>
              <p:nvPr/>
            </p:nvSpPr>
            <p:spPr>
              <a:xfrm>
                <a:off x="838199" y="3266351"/>
                <a:ext cx="3480584" cy="928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2800" dirty="0"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</m:t>
                      </m:r>
                      <m:func>
                        <m:funcPr>
                          <m:ctrlPr>
                            <a:rPr lang="pt-PT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𝑉𝑚𝑎𝑥</m:t>
                              </m:r>
                            </m:den>
                          </m:f>
                        </m:e>
                      </m:func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pt-PT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3D59D55-1237-D614-D3D0-0312F2AC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66351"/>
                <a:ext cx="3480584" cy="928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F06F5BB-BD60-FFCA-782A-3033D529B80E}"/>
                  </a:ext>
                </a:extLst>
              </p:cNvPr>
              <p:cNvSpPr txBox="1"/>
              <p:nvPr/>
            </p:nvSpPr>
            <p:spPr>
              <a:xfrm>
                <a:off x="838198" y="4238788"/>
                <a:ext cx="6856829" cy="870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2800" dirty="0" smtClean="0"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</m:t>
                      </m:r>
                      <m:func>
                        <m:funcPr>
                          <m:ctrlPr>
                            <a:rPr lang="pt-PT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ln</m:t>
                          </m:r>
                        </m:fName>
                        <m:e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 </m:t>
                      </m:r>
                      <m:func>
                        <m:funcPr>
                          <m:ctrlPr>
                            <a:rPr lang="pt-P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ln</m:t>
                          </m:r>
                        </m:fName>
                        <m:e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𝑉𝑚𝑎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pt-P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F06F5BB-BD60-FFCA-782A-3033D529B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238788"/>
                <a:ext cx="6856829" cy="870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57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BAA3B6F7-62EF-0D40-780F-1D7B6CF0F56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F06F5BB-BD60-FFCA-782A-3033D529B80E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6856829" cy="870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2800" dirty="0" smtClean="0"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</m:t>
                      </m:r>
                      <m:func>
                        <m:funcPr>
                          <m:ctrlPr>
                            <a:rPr lang="pt-PT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ln</m:t>
                          </m:r>
                        </m:fName>
                        <m:e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 </m:t>
                      </m:r>
                      <m:func>
                        <m:funcPr>
                          <m:ctrlPr>
                            <a:rPr lang="pt-P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ln</m:t>
                          </m:r>
                        </m:fName>
                        <m:e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𝑉𝑚𝑎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pt-P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F06F5BB-BD60-FFCA-782A-3033D529B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6856829" cy="870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92414E1-4BE1-47B9-49B4-515EDB75B3B8}"/>
                  </a:ext>
                </a:extLst>
              </p:cNvPr>
              <p:cNvSpPr txBox="1"/>
              <p:nvPr/>
            </p:nvSpPr>
            <p:spPr>
              <a:xfrm>
                <a:off x="838199" y="2627986"/>
                <a:ext cx="6856829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2800" dirty="0" smtClean="0"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</m:t>
                      </m:r>
                      <m:func>
                        <m:funcPr>
                          <m:ctrlPr>
                            <a:rPr lang="pt-PT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ln</m:t>
                          </m:r>
                        </m:fName>
                        <m:e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PT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ln</m:t>
                          </m:r>
                        </m:fName>
                        <m:e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𝑉𝑚𝑎𝑥</m:t>
                          </m:r>
                        </m:e>
                      </m:func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92414E1-4BE1-47B9-49B4-515EDB75B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27986"/>
                <a:ext cx="6856829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aveta à direita 4">
            <a:extLst>
              <a:ext uri="{FF2B5EF4-FFF2-40B4-BE49-F238E27FC236}">
                <a16:creationId xmlns:a16="http://schemas.microsoft.com/office/drawing/2014/main" id="{75660ECB-A161-2C3B-8EEF-8082B46B368B}"/>
              </a:ext>
            </a:extLst>
          </p:cNvPr>
          <p:cNvSpPr/>
          <p:nvPr/>
        </p:nvSpPr>
        <p:spPr>
          <a:xfrm rot="5400000">
            <a:off x="1345108" y="3205263"/>
            <a:ext cx="872197" cy="1266396"/>
          </a:xfrm>
          <a:prstGeom prst="righ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haveta à direita 5">
            <a:extLst>
              <a:ext uri="{FF2B5EF4-FFF2-40B4-BE49-F238E27FC236}">
                <a16:creationId xmlns:a16="http://schemas.microsoft.com/office/drawing/2014/main" id="{6D610AA4-AF99-A25E-91B5-722202F59433}"/>
              </a:ext>
            </a:extLst>
          </p:cNvPr>
          <p:cNvSpPr/>
          <p:nvPr/>
        </p:nvSpPr>
        <p:spPr>
          <a:xfrm rot="5400000">
            <a:off x="2710497" y="3526279"/>
            <a:ext cx="872197" cy="624366"/>
          </a:xfrm>
          <a:prstGeom prst="righ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haveta à direita 6">
            <a:extLst>
              <a:ext uri="{FF2B5EF4-FFF2-40B4-BE49-F238E27FC236}">
                <a16:creationId xmlns:a16="http://schemas.microsoft.com/office/drawing/2014/main" id="{AE843B84-B382-1C54-6CA3-9A25DB836D11}"/>
              </a:ext>
            </a:extLst>
          </p:cNvPr>
          <p:cNvSpPr/>
          <p:nvPr/>
        </p:nvSpPr>
        <p:spPr>
          <a:xfrm rot="5400000">
            <a:off x="3348110" y="3694677"/>
            <a:ext cx="872197" cy="287567"/>
          </a:xfrm>
          <a:prstGeom prst="righ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0F6A502F-844A-D79D-ECAE-439EFE1148D5}"/>
              </a:ext>
            </a:extLst>
          </p:cNvPr>
          <p:cNvSpPr/>
          <p:nvPr/>
        </p:nvSpPr>
        <p:spPr>
          <a:xfrm rot="5400000">
            <a:off x="4511382" y="3103358"/>
            <a:ext cx="872197" cy="1406428"/>
          </a:xfrm>
          <a:prstGeom prst="righ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1BB0D8-A82C-3E58-5B37-D545A8EC79CE}"/>
              </a:ext>
            </a:extLst>
          </p:cNvPr>
          <p:cNvSpPr txBox="1"/>
          <p:nvPr/>
        </p:nvSpPr>
        <p:spPr>
          <a:xfrm>
            <a:off x="1491316" y="4330147"/>
            <a:ext cx="53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i="1">
                <a:latin typeface="Cambria Math" panose="02040503050406030204" pitchFamily="18" charset="0"/>
              </a:rPr>
              <a:t>Y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8603F81-4F75-CE86-2513-9CFC5D97B9C7}"/>
              </a:ext>
            </a:extLst>
          </p:cNvPr>
          <p:cNvSpPr txBox="1"/>
          <p:nvPr/>
        </p:nvSpPr>
        <p:spPr>
          <a:xfrm>
            <a:off x="2910658" y="4261958"/>
            <a:ext cx="53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i="1">
                <a:latin typeface="Cambria Math" panose="02040503050406030204" pitchFamily="18" charset="0"/>
              </a:rPr>
              <a:t>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FF96505-12FA-797C-65B9-684B8CB35286}"/>
              </a:ext>
            </a:extLst>
          </p:cNvPr>
          <p:cNvSpPr txBox="1"/>
          <p:nvPr/>
        </p:nvSpPr>
        <p:spPr>
          <a:xfrm>
            <a:off x="3622430" y="4231454"/>
            <a:ext cx="53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i="1">
                <a:latin typeface="Cambria Math" panose="02040503050406030204" pitchFamily="18" charset="0"/>
              </a:rPr>
              <a:t>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F19F4D-F9AB-5805-9F78-562B6FF9C24B}"/>
              </a:ext>
            </a:extLst>
          </p:cNvPr>
          <p:cNvSpPr txBox="1"/>
          <p:nvPr/>
        </p:nvSpPr>
        <p:spPr>
          <a:xfrm>
            <a:off x="4680192" y="4330147"/>
            <a:ext cx="53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i="1">
                <a:latin typeface="Cambria Math" panose="02040503050406030204" pitchFamily="18" charset="0"/>
              </a:rPr>
              <a:t>b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460750-76B7-72EE-B271-2D62E9C96B72}"/>
              </a:ext>
            </a:extLst>
          </p:cNvPr>
          <p:cNvSpPr txBox="1"/>
          <p:nvPr/>
        </p:nvSpPr>
        <p:spPr>
          <a:xfrm>
            <a:off x="1176631" y="5048934"/>
            <a:ext cx="3470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i="1">
                <a:latin typeface="Cambria Math" panose="02040503050406030204" pitchFamily="18" charset="0"/>
              </a:rPr>
              <a:t>Y=</a:t>
            </a:r>
            <a:r>
              <a:rPr lang="pt-PT" sz="2800" i="1" err="1">
                <a:latin typeface="Cambria Math" panose="02040503050406030204" pitchFamily="18" charset="0"/>
              </a:rPr>
              <a:t>ax+b</a:t>
            </a:r>
            <a:endParaRPr lang="pt-PT" sz="2800" i="1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88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BAA3B6F7-62EF-0D40-780F-1D7B6CF0F56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endParaRPr lang="pt-PT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94C3171A-AA8C-F985-1F48-BB2A1B5CD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120655"/>
              </p:ext>
            </p:extLst>
          </p:nvPr>
        </p:nvGraphicFramePr>
        <p:xfrm>
          <a:off x="838200" y="1291960"/>
          <a:ext cx="8128000" cy="5418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5739D38-D5F8-20B8-7350-BE2B9B700271}"/>
                  </a:ext>
                </a:extLst>
              </p:cNvPr>
              <p:cNvSpPr txBox="1"/>
              <p:nvPr/>
            </p:nvSpPr>
            <p:spPr>
              <a:xfrm>
                <a:off x="8969922" y="1825625"/>
                <a:ext cx="397577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=−0.0526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+0.0475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5739D38-D5F8-20B8-7350-BE2B9B700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922" y="1825625"/>
                <a:ext cx="3975773" cy="461665"/>
              </a:xfrm>
              <a:prstGeom prst="rect">
                <a:avLst/>
              </a:prstGeom>
              <a:blipFill>
                <a:blip r:embed="rId3"/>
                <a:stretch>
                  <a:fillRect l="-45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A6B52C-0664-2BBB-D945-A6FDA8688849}"/>
                  </a:ext>
                </a:extLst>
              </p:cNvPr>
              <p:cNvSpPr txBox="1"/>
              <p:nvPr/>
            </p:nvSpPr>
            <p:spPr>
              <a:xfrm>
                <a:off x="8969921" y="2394955"/>
                <a:ext cx="2187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=0.8323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A6B52C-0664-2BBB-D945-A6FDA8688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921" y="2394955"/>
                <a:ext cx="21877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91A9CCD-027E-7146-A6D0-16E2CAAE8F73}"/>
                  </a:ext>
                </a:extLst>
              </p:cNvPr>
              <p:cNvSpPr txBox="1"/>
              <p:nvPr/>
            </p:nvSpPr>
            <p:spPr>
              <a:xfrm>
                <a:off x="8966200" y="2977712"/>
                <a:ext cx="2583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0.9123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91A9CCD-027E-7146-A6D0-16E2CAAE8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200" y="2977712"/>
                <a:ext cx="258369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94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F037DE-70B5-D8E2-08D6-84ACB437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20 – Da equação obtida nesta nova representação gráfica, determine a constante de tempo de descarga para este circuito.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5339EDC-C5D2-A297-5917-FB4CA5549F79}"/>
                  </a:ext>
                </a:extLst>
              </p:cNvPr>
              <p:cNvSpPr txBox="1"/>
              <p:nvPr/>
            </p:nvSpPr>
            <p:spPr>
              <a:xfrm>
                <a:off x="838200" y="2931292"/>
                <a:ext cx="397577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=−0.0526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+0.0475</m:t>
                      </m:r>
                    </m:oMath>
                  </m:oMathPara>
                </a14:m>
                <a:endParaRPr lang="pt-PT" sz="320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5339EDC-C5D2-A297-5917-FB4CA5549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31292"/>
                <a:ext cx="39757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FA68269-25C4-5207-922B-3044AA6A683F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95377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τ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pt-P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pt-P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0.0526</m:t>
                          </m:r>
                        </m:den>
                      </m:f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=19.0114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FA68269-25C4-5207-922B-3044AA6A6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95377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270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Análise e Tratamento dos Dados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F037DE-70B5-D8E2-08D6-84ACB437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21 – Estime a constante de tempo de descarga do condensador, nesta nova representação gráfica, como se pode observar na figura 4.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EC51A9C-FDF1-A575-2484-5BAAA916390C}"/>
                  </a:ext>
                </a:extLst>
              </p:cNvPr>
              <p:cNvSpPr txBox="1"/>
              <p:nvPr/>
            </p:nvSpPr>
            <p:spPr>
              <a:xfrm>
                <a:off x="838200" y="4180823"/>
                <a:ext cx="3835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=−0.556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+5.97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EC51A9C-FDF1-A575-2484-5BAAA9163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0823"/>
                <a:ext cx="38354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68EFD5E-BFCB-C59A-B703-05597EA568B7}"/>
                  </a:ext>
                </a:extLst>
              </p:cNvPr>
              <p:cNvSpPr txBox="1"/>
              <p:nvPr/>
            </p:nvSpPr>
            <p:spPr>
              <a:xfrm>
                <a:off x="838200" y="4854413"/>
                <a:ext cx="9537700" cy="910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0=−0.556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+5.</m:t>
                      </m:r>
                      <m:r>
                        <m:rPr>
                          <m:nor/>
                        </m:rPr>
                        <a:rPr lang="pt-PT" sz="2800" b="0" i="0" smtClean="0">
                          <a:latin typeface="Cambria Math" panose="02040503050406030204" pitchFamily="18" charset="0"/>
                        </a:rPr>
                        <m:t>97</m:t>
                      </m:r>
                      <m:r>
                        <m:rPr>
                          <m:nor/>
                        </m:rPr>
                        <a:rPr lang="pt-PT" sz="2800" dirty="0"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</m:t>
                      </m:r>
                      <m:r>
                        <m:rPr>
                          <m:sty m:val="p"/>
                        </m:rPr>
                        <a:rPr lang="el-GR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τ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pt-P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5.</m:t>
                          </m:r>
                          <m:r>
                            <m:rPr>
                              <m:nor/>
                            </m:rPr>
                            <a:rPr lang="pt-PT" sz="2800">
                              <a:latin typeface="Cambria Math" panose="02040503050406030204" pitchFamily="18" charset="0"/>
                            </a:rPr>
                            <m:t>97</m:t>
                          </m:r>
                        </m:num>
                        <m:den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556</m:t>
                          </m:r>
                        </m:den>
                      </m:f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=10.74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68EFD5E-BFCB-C59A-B703-05597EA56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54413"/>
                <a:ext cx="9537700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7EAF9C3-3A73-902C-A2DE-B7D1884E3DB0}"/>
                  </a:ext>
                </a:extLst>
              </p:cNvPr>
              <p:cNvSpPr txBox="1"/>
              <p:nvPr/>
            </p:nvSpPr>
            <p:spPr>
              <a:xfrm>
                <a:off x="1004667" y="3167390"/>
                <a:ext cx="8280010" cy="70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pt-PT" sz="2800" dirty="0"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</m:t>
                    </m:r>
                    <m:f>
                      <m:fPr>
                        <m:ctrlPr>
                          <a:rPr lang="pt-PT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pt-PT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5.97−3.19</m:t>
                        </m:r>
                      </m:num>
                      <m:den>
                        <m:r>
                          <a:rPr lang="pt-PT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5−0</m:t>
                        </m:r>
                      </m:den>
                    </m:f>
                    <m:r>
                      <a:rPr lang="pt-PT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0.556 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𝑉𝑚𝑎𝑥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=5.97</m:t>
                    </m:r>
                  </m:oMath>
                </a14:m>
                <a:r>
                  <a:rPr lang="pt-PT" sz="2800"/>
                  <a:t> </a:t>
                </a: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7EAF9C3-3A73-902C-A2DE-B7D1884E3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67" y="3167390"/>
                <a:ext cx="8280010" cy="704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853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7DB6B8-1B34-3502-351C-25C4B099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Questões</a:t>
            </a:r>
          </a:p>
        </p:txBody>
      </p:sp>
    </p:spTree>
    <p:extLst>
      <p:ext uri="{BB962C8B-B14F-4D97-AF65-F5344CB8AC3E}">
        <p14:creationId xmlns:p14="http://schemas.microsoft.com/office/powerpoint/2010/main" val="2100759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DB6B8-1B34-3502-351C-25C4B099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Questões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46CA7C-9267-6EFB-2B2E-A4183AAB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/>
              <a:t>Qual o valor previsível de queda de tensão nos terminais do condensador no início da descarga? De notar que a resistência de descarga não é apenas R1, mas o paralelo de R1 com Ri, considerando-se assim o efeito de carga do voltímetro.</a:t>
            </a:r>
          </a:p>
          <a:p>
            <a:pPr algn="just"/>
            <a:endParaRPr lang="pt-PT">
              <a:cs typeface="Calibri"/>
            </a:endParaRPr>
          </a:p>
          <a:p>
            <a:pPr marL="0" indent="0" algn="just">
              <a:buNone/>
            </a:pPr>
            <a:r>
              <a:rPr lang="pt-PT">
                <a:cs typeface="Calibri"/>
              </a:rPr>
              <a:t>O valor da queda de tens</a:t>
            </a:r>
            <a:r>
              <a:rPr lang="pt-BR">
                <a:cs typeface="Calibri"/>
              </a:rPr>
              <a:t>ão nos terminais do condensador no início da descarga (t=0) dependerá do quanto o condensador foi carregado anteriormente, isto é, como a fonte utilizada para carregar o condensador foi de 6 Volts e foi feita a sua carga total então a sua queda de tensão será a igual à tensão máxima da carga, sendo 6 Volts.</a:t>
            </a:r>
            <a:endParaRPr lang="pt-P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7476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DB6B8-1B34-3502-351C-25C4B099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Questões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46CA7C-9267-6EFB-2B2E-A4183AAB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Compare os valores das constantes de tempo obtidas na descarga do condensador nas duas situações experimentais quando R1 = 10 M</a:t>
            </a:r>
            <a:r>
              <a:rPr lang="el-GR"/>
              <a:t>Ω</a:t>
            </a:r>
            <a:r>
              <a:rPr lang="pt-PT"/>
              <a:t> e R1 = 5 M</a:t>
            </a:r>
            <a:r>
              <a:rPr lang="el-GR"/>
              <a:t>Ω</a:t>
            </a:r>
            <a:r>
              <a:rPr lang="pt-PT"/>
              <a:t>, obtidas pelas equações das representações e através da leitura nos gráficos construídos. E compare com a situação ideal calculada (os valores teóricos). Comente as diferenças obtidas entre as constantes de tempo das diferentes situações.</a:t>
            </a:r>
          </a:p>
          <a:p>
            <a:pPr marL="0" indent="0">
              <a:buNone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1851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DB6B8-1B34-3502-351C-25C4B099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Questões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46CA7C-9267-6EFB-2B2E-A4183AAB8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/>
              <a:t>Para R=10M</a:t>
            </a:r>
            <a:r>
              <a:rPr lang="el-GR"/>
              <a:t>Ω</a:t>
            </a:r>
            <a:r>
              <a:rPr lang="pt-PT"/>
              <a:t> o valor teórico da descarga seria: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FB1B1D6-DF65-7BAB-584E-AF2CE9D5D691}"/>
                  </a:ext>
                </a:extLst>
              </p:cNvPr>
              <p:cNvSpPr txBox="1"/>
              <p:nvPr/>
            </p:nvSpPr>
            <p:spPr>
              <a:xfrm>
                <a:off x="838201" y="2398487"/>
                <a:ext cx="8201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t-PT" sz="2800" b="0">
                    <a:ea typeface="Cambria Math" panose="02040503050406030204" pitchFamily="18" charset="0"/>
                  </a:rPr>
                  <a:t> </a:t>
                </a:r>
                <a:r>
                  <a:rPr lang="pt-PT" sz="2800" b="0">
                    <a:ea typeface="Cambria Math" panose="02040503050406030204" pitchFamily="18" charset="0"/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=10∗</m:t>
                    </m:r>
                    <m:sSup>
                      <m:sSupPr>
                        <m:ctrlP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∗2.2∗</m:t>
                    </m:r>
                    <m:sSup>
                      <m:sSupPr>
                        <m:ctrlP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pt-PT" sz="2800">
                    <a:ea typeface="Cambria Math" panose="02040503050406030204" pitchFamily="18" charset="0"/>
                    <a:sym typeface="Wingdings" panose="05000000000000000000" pitchFamily="2" charset="2"/>
                  </a:rPr>
                  <a:t> </a:t>
                </a:r>
                <a14:m>
                  <m:oMath xmlns:m="http://schemas.openxmlformats.org/officeDocument/2006/math"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=22 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PT" sz="280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endParaRPr lang="pt-PT" sz="280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FB1B1D6-DF65-7BAB-584E-AF2CE9D5D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398487"/>
                <a:ext cx="8201465" cy="523220"/>
              </a:xfrm>
              <a:prstGeom prst="rect">
                <a:avLst/>
              </a:prstGeom>
              <a:blipFill>
                <a:blip r:embed="rId2"/>
                <a:stretch>
                  <a:fillRect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53264C1E-B154-12C4-7C1A-8BB3A569F4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059175"/>
                <a:ext cx="10515600" cy="4379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PT"/>
                  <a:t>O valor obtido pela equação é de </a:t>
                </a:r>
                <a14:m>
                  <m:oMath xmlns:m="http://schemas.openxmlformats.org/officeDocument/2006/math">
                    <m:r>
                      <a:rPr lang="pt-PT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28.8184 </m:t>
                    </m:r>
                    <m:r>
                      <a:rPr lang="pt-PT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pt-PT"/>
                  <a:t>    </a:t>
                </a:r>
              </a:p>
            </p:txBody>
          </p:sp>
        </mc:Choice>
        <mc:Fallback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53264C1E-B154-12C4-7C1A-8BB3A569F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9175"/>
                <a:ext cx="10515600" cy="437925"/>
              </a:xfrm>
              <a:prstGeom prst="rect">
                <a:avLst/>
              </a:prstGeom>
              <a:blipFill>
                <a:blip r:embed="rId3"/>
                <a:stretch>
                  <a:fillRect l="-1043" t="-27778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390C3719-C554-DA68-3C1D-62AB9B3D1A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498369"/>
                <a:ext cx="10515600" cy="4379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PT"/>
                  <a:t>O valor obtido pela leitura no gráfico é de </a:t>
                </a:r>
                <a14:m>
                  <m:oMath xmlns:m="http://schemas.openxmlformats.org/officeDocument/2006/math">
                    <m:r>
                      <a:rPr lang="pt-PT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15.15 </m:t>
                    </m:r>
                    <m:r>
                      <a:rPr lang="pt-PT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pt-PT"/>
                  <a:t>   </a:t>
                </a:r>
              </a:p>
            </p:txBody>
          </p:sp>
        </mc:Choice>
        <mc:Fallback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390C3719-C554-DA68-3C1D-62AB9B3D1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98369"/>
                <a:ext cx="10515600" cy="437925"/>
              </a:xfrm>
              <a:prstGeom prst="rect">
                <a:avLst/>
              </a:prstGeom>
              <a:blipFill>
                <a:blip r:embed="rId4"/>
                <a:stretch>
                  <a:fillRect l="-1043" t="-27778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85768F88-AF37-4224-4E56-39F3E7AD4C9A}"/>
              </a:ext>
            </a:extLst>
          </p:cNvPr>
          <p:cNvSpPr txBox="1">
            <a:spLocks/>
          </p:cNvSpPr>
          <p:nvPr/>
        </p:nvSpPr>
        <p:spPr>
          <a:xfrm>
            <a:off x="838200" y="4292725"/>
            <a:ext cx="10515600" cy="437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/>
              <a:t>Para R=5M</a:t>
            </a:r>
            <a:r>
              <a:rPr lang="el-GR"/>
              <a:t>Ω</a:t>
            </a:r>
            <a:r>
              <a:rPr lang="pt-PT"/>
              <a:t> o valor teórico da descarga seria: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9AF0083-AE92-DC33-83A4-29345FA3DE8C}"/>
                  </a:ext>
                </a:extLst>
              </p:cNvPr>
              <p:cNvSpPr txBox="1"/>
              <p:nvPr/>
            </p:nvSpPr>
            <p:spPr>
              <a:xfrm>
                <a:off x="838201" y="4865587"/>
                <a:ext cx="8201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t-PT" sz="2800" b="0">
                    <a:ea typeface="Cambria Math" panose="02040503050406030204" pitchFamily="18" charset="0"/>
                  </a:rPr>
                  <a:t> </a:t>
                </a:r>
                <a:r>
                  <a:rPr lang="pt-PT" sz="2800" b="0">
                    <a:ea typeface="Cambria Math" panose="02040503050406030204" pitchFamily="18" charset="0"/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=5∗</m:t>
                    </m:r>
                    <m:sSup>
                      <m:sSupPr>
                        <m:ctrlP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∗2.2∗</m:t>
                    </m:r>
                    <m:sSup>
                      <m:sSupPr>
                        <m:ctrlP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pt-PT" sz="2800">
                    <a:ea typeface="Cambria Math" panose="02040503050406030204" pitchFamily="18" charset="0"/>
                    <a:sym typeface="Wingdings" panose="05000000000000000000" pitchFamily="2" charset="2"/>
                  </a:rPr>
                  <a:t> </a:t>
                </a:r>
                <a14:m>
                  <m:oMath xmlns:m="http://schemas.openxmlformats.org/officeDocument/2006/math"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 </m:t>
                    </m:r>
                    <m:r>
                      <a:rPr lang="pt-P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PT" sz="280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endParaRPr lang="pt-PT" sz="280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9AF0083-AE92-DC33-83A4-29345FA3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865587"/>
                <a:ext cx="8201465" cy="523220"/>
              </a:xfrm>
              <a:prstGeom prst="rect">
                <a:avLst/>
              </a:prstGeom>
              <a:blipFill>
                <a:blip r:embed="rId5"/>
                <a:stretch>
                  <a:fillRect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Marcador de Posição de Conteúdo 2">
                <a:extLst>
                  <a:ext uri="{FF2B5EF4-FFF2-40B4-BE49-F238E27FC236}">
                    <a16:creationId xmlns:a16="http://schemas.microsoft.com/office/drawing/2014/main" id="{A0A7C4CE-0886-FA4E-EFB5-1C4DA3A819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526275"/>
                <a:ext cx="10515600" cy="4379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PT"/>
                  <a:t>O valor obtido pela equação é de</a:t>
                </a:r>
                <a14:m>
                  <m:oMath xmlns:m="http://schemas.openxmlformats.org/officeDocument/2006/math">
                    <m:r>
                      <a:rPr lang="pt-P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19.0114</m:t>
                    </m:r>
                    <m:r>
                      <a:rPr lang="pt-P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endParaRPr lang="pt-PT"/>
              </a:p>
            </p:txBody>
          </p:sp>
        </mc:Choice>
        <mc:Fallback>
          <p:sp>
            <p:nvSpPr>
              <p:cNvPr id="10" name="Marcador de Posição de Conteúdo 2">
                <a:extLst>
                  <a:ext uri="{FF2B5EF4-FFF2-40B4-BE49-F238E27FC236}">
                    <a16:creationId xmlns:a16="http://schemas.microsoft.com/office/drawing/2014/main" id="{A0A7C4CE-0886-FA4E-EFB5-1C4DA3A81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26275"/>
                <a:ext cx="10515600" cy="437925"/>
              </a:xfrm>
              <a:prstGeom prst="rect">
                <a:avLst/>
              </a:prstGeom>
              <a:blipFill>
                <a:blip r:embed="rId6"/>
                <a:stretch>
                  <a:fillRect l="-1043" t="-29577" b="-3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Marcador de Posição de Conteúdo 2">
                <a:extLst>
                  <a:ext uri="{FF2B5EF4-FFF2-40B4-BE49-F238E27FC236}">
                    <a16:creationId xmlns:a16="http://schemas.microsoft.com/office/drawing/2014/main" id="{4C413889-CD57-AFA8-1642-7F721ECB96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965469"/>
                <a:ext cx="10515600" cy="4379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PT"/>
                  <a:t>O valor obtido pela leitura no gráfico é de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pt-P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pt-P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74 </m:t>
                    </m:r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pt-PT"/>
                  <a:t>   </a:t>
                </a:r>
              </a:p>
            </p:txBody>
          </p:sp>
        </mc:Choice>
        <mc:Fallback>
          <p:sp>
            <p:nvSpPr>
              <p:cNvPr id="11" name="Marcador de Posição de Conteúdo 2">
                <a:extLst>
                  <a:ext uri="{FF2B5EF4-FFF2-40B4-BE49-F238E27FC236}">
                    <a16:creationId xmlns:a16="http://schemas.microsoft.com/office/drawing/2014/main" id="{4C413889-CD57-AFA8-1642-7F721ECB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65469"/>
                <a:ext cx="10515600" cy="437925"/>
              </a:xfrm>
              <a:prstGeom prst="rect">
                <a:avLst/>
              </a:prstGeom>
              <a:blipFill>
                <a:blip r:embed="rId7"/>
                <a:stretch>
                  <a:fillRect l="-1043" t="-29577" b="-3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67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B4FDF-1704-70FA-EC7F-CC6BAE6D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Procedimento e Dados Experimentais 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BFAA1B-120E-8AD5-3F9D-3064114A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>
                <a:ea typeface="+mn-lt"/>
                <a:cs typeface="+mn-lt"/>
              </a:rPr>
              <a:t>Implemente o circuito esquematizado na figura seguinte</a:t>
            </a:r>
            <a:endParaRPr lang="pt-PT">
              <a:cs typeface="Calibri" panose="020F0502020204030204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3096B14-69ED-FDC6-FA0A-0730908D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080622"/>
            <a:ext cx="10800643" cy="309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794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DB6B8-1B34-3502-351C-25C4B099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Questões</a:t>
            </a:r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B46CA7C-9267-6EFB-2B2E-A4183AAB8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/>
              </a:bodyPr>
              <a:lstStyle/>
              <a:p>
                <a:pPr marL="0" indent="0" algn="l" fontAlgn="base">
                  <a:buNone/>
                </a:pPr>
                <a:r>
                  <a:rPr lang="pt-PT" b="0" i="0">
                    <a:solidFill>
                      <a:srgbClr val="000000"/>
                    </a:solidFill>
                    <a:effectLst/>
                    <a:latin typeface="inherit"/>
                  </a:rPr>
                  <a:t>Ao diminuir o valor de uma resistência para a metade, o expectável seria que a constante temporal também diminuísse pela metade de 22s para 11s. Daí ser expectável a razão entre os valores obtidos ser o mais aproximado de 50%</a:t>
                </a:r>
                <a:endParaRPr lang="pt-PT"/>
              </a:p>
              <a:p>
                <a:pPr marL="0" indent="0">
                  <a:buNone/>
                </a:pPr>
                <a:r>
                  <a:rPr lang="pt-PT"/>
                  <a:t>A razão dos valores obtidos pela equação 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19.0114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28.8184</m:t>
                            </m:r>
                          </m:den>
                        </m:f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∗100=65.97%</m:t>
                    </m:r>
                  </m:oMath>
                </a14:m>
                <a:endParaRPr lang="pt-PT"/>
              </a:p>
              <a:p>
                <a:pPr marL="0" indent="0">
                  <a:buNone/>
                </a:pPr>
                <a:r>
                  <a:rPr lang="pt-PT"/>
                  <a:t>A razão dos valores obtidos pela leitura do gráfico 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  <m:r>
                              <a:rPr lang="pt-P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  <m:r>
                              <a:rPr lang="pt-P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r>
                              <a:rPr lang="pt-P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74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15.15</m:t>
                            </m:r>
                          </m:den>
                        </m:f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∗100=70.89%</m:t>
                    </m:r>
                  </m:oMath>
                </a14:m>
                <a:endParaRPr lang="pt-PT"/>
              </a:p>
              <a:p>
                <a:pPr marL="0" indent="0">
                  <a:buNone/>
                </a:pPr>
                <a:endParaRPr lang="pt-PT"/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B46CA7C-9267-6EFB-2B2E-A4183AAB8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1128" t="-2241" r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1562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DB6B8-1B34-3502-351C-25C4B099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Questões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46CA7C-9267-6EFB-2B2E-A4183AAB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/>
              <a:t>Portanto podemos concluir que que os valor obtidos estão de certa forma longe do esperado (50%).</a:t>
            </a:r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r>
              <a:rPr lang="pt-PT"/>
              <a:t>Estes erros devem-se a possíveis erros durante a medição dos dados e outro aspeto a salientar é o uso do multímetro em diferentes escalas para as varias medições o que pode promover erros de precisão de leitura dos resultados.</a:t>
            </a:r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31233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2C6345-F151-C207-5090-8B195463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49703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DB6B8-1B34-3502-351C-25C4B099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Conclusão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46CA7C-9267-6EFB-2B2E-A4183AAB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/>
              <a:t>Apesar de os resultados serem um pouco diferente do expectável o grupo conclui que consegui cumprir os objetivos propostos sem grandes contratempos.</a:t>
            </a:r>
          </a:p>
          <a:p>
            <a:pPr marL="0" indent="0">
              <a:buNone/>
            </a:pPr>
            <a:r>
              <a:rPr lang="pt-PT"/>
              <a:t>Salientamos ainda o fator de dificuldade na leitura exata dos segundos como um fator que afetou a precisão dos resultados para além da dificuldade configurar a fonte de alimentação de forma exata e também na leitura dos dados através do multímetro digital.</a:t>
            </a:r>
          </a:p>
        </p:txBody>
      </p:sp>
    </p:spTree>
    <p:extLst>
      <p:ext uri="{BB962C8B-B14F-4D97-AF65-F5344CB8AC3E}">
        <p14:creationId xmlns:p14="http://schemas.microsoft.com/office/powerpoint/2010/main" val="176267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7A5EF-2B41-9E4D-FAB9-D71D8902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Procedimento e Dados Experimentais 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7273EF-1187-96E1-4453-764BBA9E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"/>
              </a:rPr>
              <a:t>1</a:t>
            </a:r>
            <a:r>
              <a:rPr lang="pt-PT">
                <a:ea typeface="+mn-lt"/>
                <a:cs typeface="+mn-lt"/>
              </a:rPr>
              <a:t> – Ligue a fonte de alimentação e meça a tensão da fonte (E), utilizando para isso o multímetro digital, apto a medir tensões contínuas.</a:t>
            </a:r>
            <a:endParaRPr lang="pt-PT">
              <a:cs typeface="Calibri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CC66910-6FF3-7F3B-886E-4C4468382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567715"/>
              </p:ext>
            </p:extLst>
          </p:nvPr>
        </p:nvGraphicFramePr>
        <p:xfrm>
          <a:off x="2011680" y="3734021"/>
          <a:ext cx="816864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74254978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75674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Valor Suposto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Valor Obtido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6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2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15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7A5EF-2B41-9E4D-FAB9-D71D8902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Procedimento e Dados Experimentais 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7273EF-1187-96E1-4453-764BBA9E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ea typeface="+mn-lt"/>
                <a:cs typeface="+mn-lt"/>
              </a:rPr>
              <a:t>2 – Meça a resistências R1 com o multímetro digital, apto a medir resistências. Não esquecer que para medir resistências deverá desligá-las previamente do circuito.</a:t>
            </a:r>
            <a:endParaRPr lang="pt-PT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3C7EC0C-56E7-D830-A1A6-86BD074C4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65594"/>
              </p:ext>
            </p:extLst>
          </p:nvPr>
        </p:nvGraphicFramePr>
        <p:xfrm>
          <a:off x="2011680" y="3734021"/>
          <a:ext cx="816864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74254978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75674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Valor Suposto (M</a:t>
                      </a:r>
                      <a:r>
                        <a:rPr lang="el-GR"/>
                        <a:t>Ω</a:t>
                      </a:r>
                      <a:r>
                        <a:rPr lang="pt-PT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Valor Obtido (M</a:t>
                      </a:r>
                      <a:r>
                        <a:rPr lang="el-GR"/>
                        <a:t>Ω</a:t>
                      </a:r>
                      <a:r>
                        <a:rPr lang="pt-PT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6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2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9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7A5EF-2B41-9E4D-FAB9-D71D8902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Procedimento e Dados Experimentais 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7273EF-1187-96E1-4453-764BBA9E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3 – Meça o condensador C com o multímetro digital, apto a medir capacidades.</a:t>
            </a:r>
            <a:endParaRPr lang="pt-P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696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8B6E-9ABE-248D-EC60-AC3B81E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Procedimento e Dados Experimentais 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F037DE-70B5-D8E2-08D6-84ACB437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4 – Depois de implementado o circuito da Figura 5, prepare-se para ler a tensão aos terminais do condensador e o tempo que este demora a carregar. 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132B94B-9FD2-E3B0-294B-1DE2074CE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080622"/>
            <a:ext cx="10800643" cy="309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6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6DE94BCAD5A04480F406287A813A66" ma:contentTypeVersion="13" ma:contentTypeDescription="Create a new document." ma:contentTypeScope="" ma:versionID="05ed1afefa8d5edb179d7a2a32e94220">
  <xsd:schema xmlns:xsd="http://www.w3.org/2001/XMLSchema" xmlns:xs="http://www.w3.org/2001/XMLSchema" xmlns:p="http://schemas.microsoft.com/office/2006/metadata/properties" xmlns:ns2="e2d94e77-132f-4e72-9357-f940cba6e84e" xmlns:ns3="a30aca14-997f-4037-a1b9-2c9c5f033dc5" targetNamespace="http://schemas.microsoft.com/office/2006/metadata/properties" ma:root="true" ma:fieldsID="3ba1ef0d47b2b553d3ec49d0706ad3be" ns2:_="" ns3:_="">
    <xsd:import namespace="e2d94e77-132f-4e72-9357-f940cba6e84e"/>
    <xsd:import namespace="a30aca14-997f-4037-a1b9-2c9c5f033d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d94e77-132f-4e72-9357-f940cba6e8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abd39c20-4416-4a86-a41d-df69d8f2de9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aca14-997f-4037-a1b9-2c9c5f033dc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d88ba38-42e1-4da5-b0bd-6c18b29851b3}" ma:internalName="TaxCatchAll" ma:showField="CatchAllData" ma:web="a30aca14-997f-4037-a1b9-2c9c5f033d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d94e77-132f-4e72-9357-f940cba6e84e">
      <Terms xmlns="http://schemas.microsoft.com/office/infopath/2007/PartnerControls"/>
    </lcf76f155ced4ddcb4097134ff3c332f>
    <TaxCatchAll xmlns="a30aca14-997f-4037-a1b9-2c9c5f033dc5" xsi:nil="true"/>
  </documentManagement>
</p:properties>
</file>

<file path=customXml/itemProps1.xml><?xml version="1.0" encoding="utf-8"?>
<ds:datastoreItem xmlns:ds="http://schemas.openxmlformats.org/officeDocument/2006/customXml" ds:itemID="{E69BF4CE-1CDC-4104-AE5C-ED60CF5B44C7}">
  <ds:schemaRefs>
    <ds:schemaRef ds:uri="a30aca14-997f-4037-a1b9-2c9c5f033dc5"/>
    <ds:schemaRef ds:uri="e2d94e77-132f-4e72-9357-f940cba6e8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57CE846-C1CF-4329-BF91-8983BCD34E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7725E3-E511-4243-97AC-AA2451A4D6DC}">
  <ds:schemaRefs>
    <ds:schemaRef ds:uri="a30aca14-997f-4037-a1b9-2c9c5f033dc5"/>
    <ds:schemaRef ds:uri="e2d94e77-132f-4e72-9357-f940cba6e84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53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Carga e Descarga de um Condensador</vt:lpstr>
      <vt:lpstr>Introdução e Objetivos</vt:lpstr>
      <vt:lpstr>Material Necessário</vt:lpstr>
      <vt:lpstr>Procedimento e Dados Experimentais </vt:lpstr>
      <vt:lpstr>Procedimento e Dados Experimentais </vt:lpstr>
      <vt:lpstr>Procedimento e Dados Experimentais </vt:lpstr>
      <vt:lpstr>Procedimento e Dados Experimentais </vt:lpstr>
      <vt:lpstr>Procedimento e Dados Experimentais </vt:lpstr>
      <vt:lpstr>Procedimento e Dados Experimentais </vt:lpstr>
      <vt:lpstr>Procedimento e Dados Experimentais </vt:lpstr>
      <vt:lpstr>Procedimento e Dados Experimentais </vt:lpstr>
      <vt:lpstr>Procedimento e Dados Experimentais </vt:lpstr>
      <vt:lpstr>Procedimento e Dados Experimentais </vt:lpstr>
      <vt:lpstr>Procedimento e Dados Experimentais </vt:lpstr>
      <vt:lpstr>Procedimento e Dados Experimentais </vt:lpstr>
      <vt:lpstr>Procedimento e Dados Experimentais </vt:lpstr>
      <vt:lpstr>Procedimento e Dados Experimentais </vt:lpstr>
      <vt:lpstr>Procedimento e Dados Experimentais </vt:lpstr>
      <vt:lpstr>Procedimento e Dados Experimentais </vt:lpstr>
      <vt:lpstr>Análise e Tratamento dos Dados</vt:lpstr>
      <vt:lpstr>Na carga do condensador</vt:lpstr>
      <vt:lpstr>Análise e Tratamento dos Dados</vt:lpstr>
      <vt:lpstr>Análise e Tratamento dos Dados</vt:lpstr>
      <vt:lpstr>Análise e Tratamento dos Dados</vt:lpstr>
      <vt:lpstr>Análise e Tratamento dos Dados</vt:lpstr>
      <vt:lpstr>Análise e Tratamento dos Dados</vt:lpstr>
      <vt:lpstr>Análise e Tratamento dos Dados</vt:lpstr>
      <vt:lpstr>Análise e Tratamento dos Dados</vt:lpstr>
      <vt:lpstr>Análise e Tratamento dos Dados</vt:lpstr>
      <vt:lpstr>Análise e Tratamento dos Dados</vt:lpstr>
      <vt:lpstr>Na descarga do condensador</vt:lpstr>
      <vt:lpstr>Análise e Tratamento dos Dados</vt:lpstr>
      <vt:lpstr>Análise e Tratamento dos Dados</vt:lpstr>
      <vt:lpstr>Análise e Tratamento dos Dados</vt:lpstr>
      <vt:lpstr>Análise e Tratamento dos Dados</vt:lpstr>
      <vt:lpstr>Análise e Tratamento dos Dados</vt:lpstr>
      <vt:lpstr>Análise e Tratamento dos Dados</vt:lpstr>
      <vt:lpstr>Análise e Tratamento dos Dados</vt:lpstr>
      <vt:lpstr>Análise e Tratamento dos Dados</vt:lpstr>
      <vt:lpstr>Análise e Tratamento dos Dados</vt:lpstr>
      <vt:lpstr>Análise e Tratamento dos Dados</vt:lpstr>
      <vt:lpstr>Análise e Tratamento dos Dados</vt:lpstr>
      <vt:lpstr>Análise e Tratamento dos Dados</vt:lpstr>
      <vt:lpstr>Análise e Tratamento dos Dados</vt:lpstr>
      <vt:lpstr>Análise e Tratamento dos Dados</vt:lpstr>
      <vt:lpstr>Questões</vt:lpstr>
      <vt:lpstr>Questões</vt:lpstr>
      <vt:lpstr>Questões</vt:lpstr>
      <vt:lpstr>Questões</vt:lpstr>
      <vt:lpstr>Questões</vt:lpstr>
      <vt:lpstr>Questões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2023-01-03T15:27:21Z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0x010100C26DE94BCAD5A04480F406287A813A66</vt:lpwstr>
  </property>
  <property fmtid="{D5CDD505-2E9C-101B-9397-08002B2CF9AE}" pid="3" name="MediaServiceImageTags">
    <vt:lpwstr/>
  </property>
</Properties>
</file>