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C5928-EA14-4808-960D-E0437D4E601E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D9CB1-9993-4B23-AFA5-DCEE22FFD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87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17A8-CAE3-4CE6-AF35-DB9A7C041D1D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63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C6E8-F9D2-4473-837C-C0D1A1412F1D}" type="datetime1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7288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C6E8-F9D2-4473-837C-C0D1A1412F1D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0028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C6E8-F9D2-4473-837C-C0D1A1412F1D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3964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C6E8-F9D2-4473-837C-C0D1A1412F1D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63606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C6E8-F9D2-4473-837C-C0D1A1412F1D}" type="datetime1">
              <a:rPr lang="ru-RU" smtClean="0"/>
              <a:t>22.11.2021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9753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C6E8-F9D2-4473-837C-C0D1A1412F1D}" type="datetime1">
              <a:rPr lang="ru-RU" smtClean="0"/>
              <a:t>22.11.2021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04244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1E91-9B9F-4868-BF55-925165A93958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0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EC70-792C-4E02-AFD3-3FDA10869E16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21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78F-ED94-4958-A4D7-A7C6FB1FE0B7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3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7D4B-A220-4614-83A5-1D4317E722C3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79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FB57-09EB-4A3D-902D-21278D67C482}" type="datetime1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44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7D7F-6C64-4831-9805-1DDE05A4129A}" type="datetime1">
              <a:rPr lang="ru-RU" smtClean="0"/>
              <a:t>22.11.2021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182-242F-4AA9-9A9C-F817FFFCCD83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D251-8239-4171-9C75-CE4CC3F397FC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8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98DA-71C8-4FFD-AABB-D32F2E18C2E3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88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9863-D5C8-4221-BE6D-CA6E8657C37E}" type="datetime1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7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64C6E8-F9D2-4473-837C-C0D1A1412F1D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1AEE-7122-432A-BDA3-DF0E9CA08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403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760" y="2512251"/>
            <a:ext cx="11027664" cy="2387600"/>
          </a:xfrm>
        </p:spPr>
        <p:txBody>
          <a:bodyPr anchor="ctr"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лабораторной работе №2: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«Выявление мошенничества с  помощью алгоритмов случайного леса, нейронного автокодировщика и изолирующего леса»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78240" y="5193094"/>
            <a:ext cx="2996184" cy="1088834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группы ББМО-01-21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Куликов Денис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926336" y="411480"/>
            <a:ext cx="866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</p:txBody>
      </p:sp>
    </p:spTree>
    <p:extLst>
      <p:ext uri="{BB962C8B-B14F-4D97-AF65-F5344CB8AC3E}">
        <p14:creationId xmlns:p14="http://schemas.microsoft.com/office/powerpoint/2010/main" val="161966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Исходные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1148968"/>
            <a:ext cx="11887200" cy="3404744"/>
          </a:xfrm>
        </p:spPr>
        <p:txBody>
          <a:bodyPr/>
          <a:lstStyle/>
          <a:p>
            <a:r>
              <a:rPr lang="ru-RU" dirty="0"/>
              <a:t>Исходный датасет содержит 284 807 транзакций с банковскими картами (492 из них мошеннические), выполненными европейцами в сентябре 2013-го. Таким образом, мы имеем сценарий 2: в датасете нет (или ничтожно мало) образцов мошенничества.</a:t>
            </a:r>
          </a:p>
          <a:p>
            <a:r>
              <a:rPr lang="ru-RU" dirty="0"/>
              <a:t>Поскольку у нас есть лишь образцы легитимных транзакций, нужно сделать так, чтобы этого было достаточно. Есть два вариант: рассматривать мошенничество либо как отклонение, либо как аномальное значение, и использовать соответствующий подход.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" y="4718890"/>
            <a:ext cx="11936730" cy="16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7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Машинное обучение с учителем – случайный лес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3463" y="1624457"/>
            <a:ext cx="1158544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разделение и порог: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пороговое значение – 0.3;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выборки на обучающую и тестовую в пропорции 70 на 30.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05975" y="3287956"/>
            <a:ext cx="5940425" cy="33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2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Машинное обучение с учителем –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752" y="993521"/>
            <a:ext cx="1127893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пропорции обучающей/тестовой выборки на 80/20.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пропорции обучающей/тестовой выборки на 60/40.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точность работы алгоритма увеличилась на 0.01 в случае пропорции 80/20. В случае 60/40 точность не изменилась.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0752" y="3050604"/>
            <a:ext cx="5423852" cy="294785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66039" y="3050604"/>
            <a:ext cx="5633645" cy="29478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6764" y="6076379"/>
            <a:ext cx="503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Пропорция обучающей/тестовой выборки 80/20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66947" y="6076379"/>
            <a:ext cx="503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Пропорция обучающей/тестовой выборки 60/40</a:t>
            </a:r>
          </a:p>
        </p:txBody>
      </p:sp>
    </p:spTree>
    <p:extLst>
      <p:ext uri="{BB962C8B-B14F-4D97-AF65-F5344CB8AC3E}">
        <p14:creationId xmlns:p14="http://schemas.microsoft.com/office/powerpoint/2010/main" val="73343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9241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Машинное обучение с учителем –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" y="801497"/>
            <a:ext cx="1197864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порогового значения на 0.4.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пропорции обучающей/тестовой выборки на 60/40, 70/30 и 80/20.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точность работы алгоритма не изменялась.</a:t>
            </a:r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50178"/>
          <a:stretch/>
        </p:blipFill>
        <p:spPr>
          <a:xfrm>
            <a:off x="838200" y="2645600"/>
            <a:ext cx="2959608" cy="323596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49565" t="-281" b="281"/>
          <a:stretch/>
        </p:blipFill>
        <p:spPr>
          <a:xfrm>
            <a:off x="4597971" y="2645600"/>
            <a:ext cx="2996057" cy="324929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4"/>
          <a:srcRect l="49460"/>
          <a:stretch/>
        </p:blipFill>
        <p:spPr>
          <a:xfrm>
            <a:off x="8394191" y="2615755"/>
            <a:ext cx="3002279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4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аномальных значений с помощью автокодировщика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767072" cy="62801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разделение 90/10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96000" y="1825625"/>
            <a:ext cx="5257800" cy="628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Дополнительное разделение 70/30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1" y="2453640"/>
            <a:ext cx="5547247" cy="265176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453640"/>
            <a:ext cx="5667692" cy="2651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7638" y="5471805"/>
            <a:ext cx="5356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алгоритма уменьшилась</a:t>
            </a:r>
          </a:p>
        </p:txBody>
      </p:sp>
    </p:spTree>
    <p:extLst>
      <p:ext uri="{BB962C8B-B14F-4D97-AF65-F5344CB8AC3E}">
        <p14:creationId xmlns:p14="http://schemas.microsoft.com/office/powerpoint/2010/main" val="192933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аномальных значений с помощью изолирующего леса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82805" y="2134996"/>
            <a:ext cx="7426389" cy="30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0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3896"/>
            <a:ext cx="10515600" cy="4723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работы были выполнены следующие 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алгоритмов случайного леса, нейронного автокодировщика и изолирующего леса для выявления нелегитимных транзакций;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определено влияние пропорции разделения обучающей и тестовой выборки на точность работы алгоритма;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определено влияние порогового значения на точность работы алгоритма.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полученным результатам метод случайного леса показывает лучший результат точности предсказания нелегитимных транзакций.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AEE-7122-432A-BDA3-DF0E9CA08E5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958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333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Ион</vt:lpstr>
      <vt:lpstr>Отчет по лабораторной работе №2: «Выявление мошенничества с  помощью алгоритмов случайного леса, нейронного автокодировщика и изолирующего леса»</vt:lpstr>
      <vt:lpstr>Исходные данные</vt:lpstr>
      <vt:lpstr>Машинное обучение с учителем – случайный лес</vt:lpstr>
      <vt:lpstr>Машинное обучение с учителем – случайный лес</vt:lpstr>
      <vt:lpstr>Машинное обучение с учителем – случайный лес</vt:lpstr>
      <vt:lpstr>Выявление аномальных значений с помощью автокодировщика</vt:lpstr>
      <vt:lpstr>Выявление аномальных значений с помощью изолирующего леса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№2: «Выявление мошенничества с  помощью алгоритмов случайного леса, нейронного автокодировщика и изолирующего леса»</dc:title>
  <dc:creator>Grou</dc:creator>
  <cp:lastModifiedBy>Денис Куликов</cp:lastModifiedBy>
  <cp:revision>12</cp:revision>
  <dcterms:created xsi:type="dcterms:W3CDTF">2021-10-15T11:12:42Z</dcterms:created>
  <dcterms:modified xsi:type="dcterms:W3CDTF">2021-11-22T19:44:21Z</dcterms:modified>
</cp:coreProperties>
</file>