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9FE53-B6F9-4281-A3C1-E348471F0D34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4DF3-4DB5-4A38-8225-C1C6DD2AA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82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24DF3-4DB5-4A38-8225-C1C6DD2AAB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37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24DF3-4DB5-4A38-8225-C1C6DD2AAB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37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C4844-5547-4504-834E-3744C6D0B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AB8FC6-0E7E-4771-A6DF-86C98005D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5BC5C-6098-46DC-8AC4-8CC4003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22EE4-8E84-4CB6-A779-5E09A39A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8E9AC-BE08-4ACB-9238-819AC25B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2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FEA1F-64DC-44D0-8A1F-1DFFDB2D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25450D-B429-4179-87DA-1ACBB12E2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EC0D4-2DB0-4450-9D21-C4C52FB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FB2E5-130A-442F-92F1-3142868B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4F632-0B8B-4692-B17E-D2837DD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4E6BC8-96B6-4388-ADA7-AAD73D25D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6E68BA-4253-4275-A112-C650F459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ABE9F-7C50-479B-A8B8-C8BEEF94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B3047-4DC3-433F-9BF8-D8EA7699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BFCB9-166C-40C0-A4AB-9D08DEC3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7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2780B-F2C5-4CE2-BA25-C6EF9034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6CD17-0A51-4C83-A2B3-A2B28298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F2491-4C81-4AA0-B445-6167B2D7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C0AAC8-9683-479E-9850-28E7602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39A50-55FA-410B-A220-E6ABD3D5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4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2125A-4C5F-4E3E-A0F9-AA6FB34A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B3A62F-377D-43D1-80BF-62D711CB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6776E2-FDA8-4DBE-878F-EBFE638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1D796-3CD3-4B7D-BF14-21CB5109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0A7A3-718B-44B0-94E5-3F4EB865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1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1E0E6-C3D8-480C-8D7D-9C76F544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5B2BC-D3ED-4016-A753-53D11D345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304C33-4806-47D8-80BF-18508180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0486F8-7BFB-4B60-B4ED-CC285331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A3A73-5860-44EA-9509-C095C951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6062D7-1904-4AC7-9BF6-121142F6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5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69495-0CBA-41B7-8115-E1E362A6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A2A2A-BF5F-4DAF-9CB3-DF377119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8F20E-5997-4B91-82BF-D561EAB8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D8739-362D-406D-9A20-A44E8776C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6BCB80-88F9-440A-9EF1-B2123EE59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40E102-5D81-4AE0-BBEB-ECD8A038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5FFA2A-64D6-4255-ACF5-7D09F87C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B9E790-F9C1-4FC0-B5FB-06FB2A6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98A3F-789F-4789-ADBE-495B5445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7B4539-849F-4C57-AF06-269F22F9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64CEB2-116F-4E0C-963B-1379637F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32DB4C-DEB5-4B5D-B2DF-016BB767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2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BCEDCB-9E82-4AC3-B848-8ABFC973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72647B-603F-4351-B888-961A8A9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E21CE8-C269-41F0-8ED5-3D4F491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58D19-8332-4530-8500-39C4158B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FD1E6-CD3F-4112-A751-5ADE7761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D1A76D-1C15-4FEC-A69A-56D7AFB44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9D9839-38A9-4D45-AB89-E7AF090C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83399F-F23A-48A2-ABD4-94BD2DA3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1761F6-D221-47E1-95E9-FE91F2BD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6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16773-FFEC-458E-91DD-CACCA953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FA6704-39DE-4237-972B-B0EFF8B70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9FFFC4-F823-4745-BC62-8BD10C63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5B01C-E292-4E90-B2D5-51FD53B3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86253-D0C8-44A8-AAF7-C1DA8077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20FFD-9557-4694-9F5C-9B1E5AB3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D9EC1-E342-4995-BE10-04ED48C2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511C21-5F40-4CD4-A0A6-98F62B50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33EF2-DE23-4D7D-8FE1-75027A1FD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7C36-4CA6-43C0-944A-450E4B97E847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59AC8-1035-42FB-B060-1EA4406EF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8AE93A-BD68-4153-BD94-2E0A06E3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9B8A3-1881-4837-B90D-25CA3C900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B2BACDA-B0BC-40DA-8AA5-D3DCB53923FF}"/>
              </a:ext>
            </a:extLst>
          </p:cNvPr>
          <p:cNvSpPr/>
          <p:nvPr/>
        </p:nvSpPr>
        <p:spPr>
          <a:xfrm>
            <a:off x="749260" y="425468"/>
            <a:ext cx="3599815" cy="53994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04A3F3-16CF-4593-A38C-40A6C0D4F30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5" t="24540" r="16804" b="27021"/>
          <a:stretch/>
        </p:blipFill>
        <p:spPr bwMode="auto">
          <a:xfrm>
            <a:off x="1061393" y="648174"/>
            <a:ext cx="1025525" cy="407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ED67CB-4060-484F-A17C-313BBE77541E}"/>
              </a:ext>
            </a:extLst>
          </p:cNvPr>
          <p:cNvSpPr/>
          <p:nvPr/>
        </p:nvSpPr>
        <p:spPr>
          <a:xfrm>
            <a:off x="904860" y="1523359"/>
            <a:ext cx="3239770" cy="288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C9A7F-58D1-433D-8655-C1CA7CE41BA1}"/>
              </a:ext>
            </a:extLst>
          </p:cNvPr>
          <p:cNvSpPr txBox="1"/>
          <p:nvPr/>
        </p:nvSpPr>
        <p:spPr>
          <a:xfrm>
            <a:off x="904860" y="1683877"/>
            <a:ext cx="323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Александрина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Нигматулина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96879-DE94-437F-8DCC-A336D059554E}"/>
              </a:ext>
            </a:extLst>
          </p:cNvPr>
          <p:cNvSpPr txBox="1"/>
          <p:nvPr/>
        </p:nvSpPr>
        <p:spPr>
          <a:xfrm>
            <a:off x="903351" y="2657712"/>
            <a:ext cx="30252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Заместитель департамента "Департамент системы цифровой маркировки товаров и легализации оборота продукции"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0C84-4825-4B93-82BC-E77E72C17DF9}"/>
              </a:ext>
            </a:extLst>
          </p:cNvPr>
          <p:cNvSpPr txBox="1"/>
          <p:nvPr/>
        </p:nvSpPr>
        <p:spPr>
          <a:xfrm>
            <a:off x="903351" y="3695964"/>
            <a:ext cx="323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Воронежская софтверная группа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9AA14-3327-47F8-B94D-8DB48B2198DB}"/>
              </a:ext>
            </a:extLst>
          </p:cNvPr>
          <p:cNvSpPr txBox="1"/>
          <p:nvPr/>
        </p:nvSpPr>
        <p:spPr>
          <a:xfrm>
            <a:off x="5645538" y="865352"/>
            <a:ext cx="6166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Размер бейджа: вертикальный, 10*15 см, скругленные края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Белый </a:t>
            </a:r>
            <a:r>
              <a:rPr lang="ru-RU"/>
              <a:t>стикер размером: </a:t>
            </a:r>
            <a:r>
              <a:rPr lang="en-US"/>
              <a:t>8</a:t>
            </a:r>
            <a:r>
              <a:rPr lang="ru-RU" dirty="0"/>
              <a:t>(высота)*9(ширина) см.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Печатаем: имя, фамилия, должность, компания</a:t>
            </a:r>
            <a:endParaRPr lang="en-US" dirty="0"/>
          </a:p>
          <a:p>
            <a:r>
              <a:rPr lang="ru-RU" dirty="0"/>
              <a:t>По 2 наклейки</a:t>
            </a:r>
          </a:p>
          <a:p>
            <a:endParaRPr lang="ru-RU" dirty="0"/>
          </a:p>
          <a:p>
            <a:r>
              <a:rPr lang="ru-RU" dirty="0"/>
              <a:t>Загружен ли наш шрифт в принтеры печати стикеров?</a:t>
            </a:r>
          </a:p>
          <a:p>
            <a:r>
              <a:rPr lang="ru-RU" dirty="0"/>
              <a:t>Какого размера стикеры должны быть?</a:t>
            </a:r>
          </a:p>
          <a:p>
            <a:endParaRPr lang="ru-RU" dirty="0"/>
          </a:p>
          <a:p>
            <a:r>
              <a:rPr lang="ru-RU" dirty="0"/>
              <a:t>Остальное печатаем на пластике бейджа: Название </a:t>
            </a:r>
            <a:r>
              <a:rPr lang="ru-RU" dirty="0" err="1"/>
              <a:t>конфы</a:t>
            </a:r>
            <a:r>
              <a:rPr lang="ru-RU" dirty="0"/>
              <a:t>, лого партнеров, лого мероприятия </a:t>
            </a:r>
          </a:p>
          <a:p>
            <a:endParaRPr lang="ru-RU" dirty="0"/>
          </a:p>
          <a:p>
            <a:r>
              <a:rPr lang="ru-RU" dirty="0"/>
              <a:t>Весь бейдж печатаем единым цветом и клеим стикер</a:t>
            </a:r>
          </a:p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0A26C75-F8A5-4704-88E4-4FFBA5416914}"/>
              </a:ext>
            </a:extLst>
          </p:cNvPr>
          <p:cNvSpPr/>
          <p:nvPr/>
        </p:nvSpPr>
        <p:spPr>
          <a:xfrm>
            <a:off x="2323577" y="669851"/>
            <a:ext cx="451183" cy="170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9BB75-B85A-4A1A-A645-4CA799F1C191}"/>
              </a:ext>
            </a:extLst>
          </p:cNvPr>
          <p:cNvSpPr txBox="1"/>
          <p:nvPr/>
        </p:nvSpPr>
        <p:spPr>
          <a:xfrm>
            <a:off x="1002332" y="997277"/>
            <a:ext cx="12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ФОРУМ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357713-7218-4239-8CAD-43C5D3EDC0EC}"/>
              </a:ext>
            </a:extLst>
          </p:cNvPr>
          <p:cNvSpPr/>
          <p:nvPr/>
        </p:nvSpPr>
        <p:spPr>
          <a:xfrm>
            <a:off x="903351" y="4753281"/>
            <a:ext cx="3241279" cy="71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8C3DF2-DC00-40F8-81FB-4B552A104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4" y="1653777"/>
            <a:ext cx="891196" cy="8911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8EC68B-86CF-48DB-A0C4-ACD1B3E7C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" y="4896119"/>
            <a:ext cx="502618" cy="3983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604067F-F8E1-45D4-8CFB-B089480299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3" t="35707" r="23354" b="27619"/>
          <a:stretch/>
        </p:blipFill>
        <p:spPr>
          <a:xfrm>
            <a:off x="3388995" y="4949517"/>
            <a:ext cx="753731" cy="3768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E62450C-2A95-4AB3-B084-B924918F49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1" y="4923605"/>
            <a:ext cx="753731" cy="37686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3DF1F11-7BF8-4070-BE16-29E2753141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7" t="34181" r="17084" b="30636"/>
          <a:stretch/>
        </p:blipFill>
        <p:spPr>
          <a:xfrm>
            <a:off x="1522754" y="4949517"/>
            <a:ext cx="1002250" cy="3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B2BACDA-B0BC-40DA-8AA5-D3DCB53923FF}"/>
              </a:ext>
            </a:extLst>
          </p:cNvPr>
          <p:cNvSpPr/>
          <p:nvPr/>
        </p:nvSpPr>
        <p:spPr>
          <a:xfrm>
            <a:off x="749260" y="425468"/>
            <a:ext cx="3599815" cy="5399405"/>
          </a:xfrm>
          <a:prstGeom prst="roundRect">
            <a:avLst/>
          </a:prstGeom>
          <a:solidFill>
            <a:srgbClr val="EC1B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04A3F3-16CF-4593-A38C-40A6C0D4F3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343" y="439765"/>
            <a:ext cx="1515466" cy="823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ED67CB-4060-484F-A17C-313BBE77541E}"/>
              </a:ext>
            </a:extLst>
          </p:cNvPr>
          <p:cNvSpPr/>
          <p:nvPr/>
        </p:nvSpPr>
        <p:spPr>
          <a:xfrm>
            <a:off x="904860" y="1523359"/>
            <a:ext cx="3239770" cy="288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C9A7F-58D1-433D-8655-C1CA7CE41BA1}"/>
              </a:ext>
            </a:extLst>
          </p:cNvPr>
          <p:cNvSpPr txBox="1"/>
          <p:nvPr/>
        </p:nvSpPr>
        <p:spPr>
          <a:xfrm>
            <a:off x="904860" y="1683877"/>
            <a:ext cx="323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Александрина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Нигматулина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96879-DE94-437F-8DCC-A336D059554E}"/>
              </a:ext>
            </a:extLst>
          </p:cNvPr>
          <p:cNvSpPr txBox="1"/>
          <p:nvPr/>
        </p:nvSpPr>
        <p:spPr>
          <a:xfrm>
            <a:off x="903351" y="2657712"/>
            <a:ext cx="30252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latin typeface="Arial" panose="020B0604020202020204" pitchFamily="34" charset="0"/>
                <a:cs typeface="Arial" panose="020B0604020202020204" pitchFamily="34" charset="0"/>
              </a:rPr>
              <a:t>Заместитель департамента "Департамент системы цифровой маркировки товаров и легализации оборота продукции"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0C84-4825-4B93-82BC-E77E72C17DF9}"/>
              </a:ext>
            </a:extLst>
          </p:cNvPr>
          <p:cNvSpPr txBox="1"/>
          <p:nvPr/>
        </p:nvSpPr>
        <p:spPr>
          <a:xfrm>
            <a:off x="903351" y="3695964"/>
            <a:ext cx="3230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Воронежская софтверная группа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9AA14-3327-47F8-B94D-8DB48B2198DB}"/>
              </a:ext>
            </a:extLst>
          </p:cNvPr>
          <p:cNvSpPr txBox="1"/>
          <p:nvPr/>
        </p:nvSpPr>
        <p:spPr>
          <a:xfrm>
            <a:off x="5645538" y="152120"/>
            <a:ext cx="6166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Размер бейджа: вертикальный, 10*15 см, скругленные края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Белый стикер размером (измерить поле на бейдже): </a:t>
            </a:r>
            <a:r>
              <a:rPr lang="en-US" dirty="0"/>
              <a:t>8</a:t>
            </a:r>
            <a:r>
              <a:rPr lang="ru-RU" dirty="0"/>
              <a:t>(высота)*9(ширина) см.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Печатаем: имя, фамилия, должность, компания</a:t>
            </a:r>
            <a:endParaRPr lang="en-US" dirty="0"/>
          </a:p>
          <a:p>
            <a:r>
              <a:rPr lang="ru-RU" dirty="0"/>
              <a:t>По 2 наклейки</a:t>
            </a:r>
          </a:p>
          <a:p>
            <a:endParaRPr lang="ru-RU" dirty="0"/>
          </a:p>
          <a:p>
            <a:r>
              <a:rPr lang="ru-RU" dirty="0"/>
              <a:t>Загружен ли наш шрифт в принтеры печати стикеров?</a:t>
            </a:r>
          </a:p>
          <a:p>
            <a:r>
              <a:rPr lang="ru-RU" dirty="0"/>
              <a:t>Какого размера стикеры должны быть?</a:t>
            </a:r>
          </a:p>
          <a:p>
            <a:endParaRPr lang="ru-RU" dirty="0"/>
          </a:p>
          <a:p>
            <a:r>
              <a:rPr lang="ru-RU" dirty="0"/>
              <a:t>Остальное печатаем на пластике бейджа: Название </a:t>
            </a:r>
            <a:r>
              <a:rPr lang="ru-RU" dirty="0" err="1"/>
              <a:t>конфы</a:t>
            </a:r>
            <a:r>
              <a:rPr lang="ru-RU" dirty="0"/>
              <a:t>, лого партнеров, лого мероприятия </a:t>
            </a:r>
          </a:p>
          <a:p>
            <a:endParaRPr lang="ru-RU" dirty="0"/>
          </a:p>
          <a:p>
            <a:r>
              <a:rPr lang="ru-RU" dirty="0"/>
              <a:t>Весь бейдж печатаем единым цветом и клеим стикер</a:t>
            </a:r>
          </a:p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0A26C75-F8A5-4704-88E4-4FFBA5416914}"/>
              </a:ext>
            </a:extLst>
          </p:cNvPr>
          <p:cNvSpPr/>
          <p:nvPr/>
        </p:nvSpPr>
        <p:spPr>
          <a:xfrm>
            <a:off x="2323577" y="669851"/>
            <a:ext cx="451183" cy="1701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9BB75-B85A-4A1A-A645-4CA799F1C191}"/>
              </a:ext>
            </a:extLst>
          </p:cNvPr>
          <p:cNvSpPr txBox="1"/>
          <p:nvPr/>
        </p:nvSpPr>
        <p:spPr>
          <a:xfrm>
            <a:off x="1048052" y="997277"/>
            <a:ext cx="125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ФОРУМ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357713-7218-4239-8CAD-43C5D3EDC0EC}"/>
              </a:ext>
            </a:extLst>
          </p:cNvPr>
          <p:cNvSpPr/>
          <p:nvPr/>
        </p:nvSpPr>
        <p:spPr>
          <a:xfrm>
            <a:off x="903351" y="4753281"/>
            <a:ext cx="3241279" cy="718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8C3DF2-DC00-40F8-81FB-4B552A104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94" y="1653777"/>
            <a:ext cx="891196" cy="8911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8EC68B-86CF-48DB-A0C4-ACD1B3E7C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" y="4896119"/>
            <a:ext cx="502618" cy="3983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604067F-F8E1-45D4-8CFB-B089480299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3" t="35707" r="23354" b="27619"/>
          <a:stretch/>
        </p:blipFill>
        <p:spPr>
          <a:xfrm>
            <a:off x="3388995" y="4949517"/>
            <a:ext cx="753731" cy="3768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E62450C-2A95-4AB3-B084-B924918F49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1" y="4923605"/>
            <a:ext cx="753731" cy="37686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3DF1F11-7BF8-4070-BE16-29E2753141B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7" t="34181" r="17084" b="30636"/>
          <a:stretch/>
        </p:blipFill>
        <p:spPr>
          <a:xfrm>
            <a:off x="1522754" y="4949517"/>
            <a:ext cx="1002250" cy="3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E9D356-846B-4614-AD66-9C3FFB273EDB}"/>
              </a:ext>
            </a:extLst>
          </p:cNvPr>
          <p:cNvSpPr txBox="1"/>
          <p:nvPr/>
        </p:nvSpPr>
        <p:spPr>
          <a:xfrm>
            <a:off x="716922" y="426440"/>
            <a:ext cx="6166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Сценарии при регистрации: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Есть </a:t>
            </a:r>
            <a:r>
              <a:rPr lang="en-US" dirty="0"/>
              <a:t>QR</a:t>
            </a:r>
            <a:r>
              <a:rPr lang="ru-RU" dirty="0"/>
              <a:t>, есть в базе</a:t>
            </a:r>
            <a:r>
              <a:rPr lang="en-US" dirty="0"/>
              <a:t> – </a:t>
            </a:r>
            <a:r>
              <a:rPr lang="ru-RU" dirty="0"/>
              <a:t>сканируем и печатаем бейдж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Нет </a:t>
            </a:r>
            <a:r>
              <a:rPr lang="en-US" dirty="0"/>
              <a:t>QR</a:t>
            </a:r>
            <a:r>
              <a:rPr lang="ru-RU" dirty="0"/>
              <a:t>, но есть в базе – находим по поиску и печатаем бейдж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Нет </a:t>
            </a:r>
            <a:r>
              <a:rPr lang="en-US" dirty="0"/>
              <a:t>QR</a:t>
            </a:r>
            <a:r>
              <a:rPr lang="ru-RU" dirty="0"/>
              <a:t>, нет в базе – печать с нуля. Внесение полностью данных и печать</a:t>
            </a:r>
          </a:p>
        </p:txBody>
      </p:sp>
    </p:spTree>
    <p:extLst>
      <p:ext uri="{BB962C8B-B14F-4D97-AF65-F5344CB8AC3E}">
        <p14:creationId xmlns:p14="http://schemas.microsoft.com/office/powerpoint/2010/main" val="2028429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238</Words>
  <Application>Microsoft Office PowerPoint</Application>
  <PresentationFormat>Широкоэкранный</PresentationFormat>
  <Paragraphs>39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Фадеева Светлана</dc:creator>
  <cp:lastModifiedBy>Фадеева Светлана</cp:lastModifiedBy>
  <cp:revision>18</cp:revision>
  <dcterms:created xsi:type="dcterms:W3CDTF">2024-01-30T11:41:54Z</dcterms:created>
  <dcterms:modified xsi:type="dcterms:W3CDTF">2024-02-01T10:14:19Z</dcterms:modified>
</cp:coreProperties>
</file>