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D9A7-79CD-B42F-5193-BD85501C7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492" y="836164"/>
            <a:ext cx="9790222" cy="1528072"/>
          </a:xfrm>
        </p:spPr>
        <p:txBody>
          <a:bodyPr/>
          <a:lstStyle/>
          <a:p>
            <a:r>
              <a:rPr lang="en-US" dirty="0"/>
              <a:t>U- Turn accident prevention..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B12C-42C4-0D19-962F-7ED6B4855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5031" y="1987826"/>
            <a:ext cx="7212968" cy="308823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by using </a:t>
            </a:r>
            <a:r>
              <a:rPr lang="en-US" sz="3200" dirty="0" err="1"/>
              <a:t>soner</a:t>
            </a:r>
            <a:r>
              <a:rPr lang="en-US" sz="3200" dirty="0"/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378019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3804-BC87-03AE-2591-DA0E5CD1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18C4-4C74-6F13-4B52-2A43F86B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00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Circuit</vt:lpstr>
      <vt:lpstr>U- Turn accident prevention.. System</vt:lpstr>
      <vt:lpstr>Objective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 Turn accident prevention.. System</dc:title>
  <dc:creator>sadikimtiazsadi007@gmail.com</dc:creator>
  <cp:lastModifiedBy>sadikimtiazsadi007@gmail.com</cp:lastModifiedBy>
  <cp:revision>1</cp:revision>
  <dcterms:created xsi:type="dcterms:W3CDTF">2022-07-28T10:23:30Z</dcterms:created>
  <dcterms:modified xsi:type="dcterms:W3CDTF">2022-07-28T10:28:59Z</dcterms:modified>
</cp:coreProperties>
</file>