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C40C-32B3-4C8B-973E-9EA59771D33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CC9-C0B6-4C0B-9672-C41E1BA7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3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C40C-32B3-4C8B-973E-9EA59771D33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CC9-C0B6-4C0B-9672-C41E1BA7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7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C40C-32B3-4C8B-973E-9EA59771D33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CC9-C0B6-4C0B-9672-C41E1BA7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6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C40C-32B3-4C8B-973E-9EA59771D33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CC9-C0B6-4C0B-9672-C41E1BA7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0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C40C-32B3-4C8B-973E-9EA59771D33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CC9-C0B6-4C0B-9672-C41E1BA7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C40C-32B3-4C8B-973E-9EA59771D33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CC9-C0B6-4C0B-9672-C41E1BA7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8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C40C-32B3-4C8B-973E-9EA59771D33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CC9-C0B6-4C0B-9672-C41E1BA7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C40C-32B3-4C8B-973E-9EA59771D33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CC9-C0B6-4C0B-9672-C41E1BA7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C40C-32B3-4C8B-973E-9EA59771D33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CC9-C0B6-4C0B-9672-C41E1BA7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7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C40C-32B3-4C8B-973E-9EA59771D33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CC9-C0B6-4C0B-9672-C41E1BA7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7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C40C-32B3-4C8B-973E-9EA59771D33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BCC9-C0B6-4C0B-9672-C41E1BA7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3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C40C-32B3-4C8B-973E-9EA59771D33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BCC9-C0B6-4C0B-9672-C41E1BA7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7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7802" y="2814221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标准库项目系统设计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33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3912" y="645028"/>
            <a:ext cx="4884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56442" y="4050891"/>
            <a:ext cx="1908699" cy="2192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40263" y="4154750"/>
            <a:ext cx="2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25118" y="4766829"/>
            <a:ext cx="17400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u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ser_id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u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ser_name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u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ser_password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u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ser_department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51899" y="1504202"/>
            <a:ext cx="1908699" cy="2192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35720" y="1608061"/>
            <a:ext cx="2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36237" y="2220140"/>
            <a:ext cx="1824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r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ole_name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r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ole_english_name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140823" y="4050891"/>
            <a:ext cx="1908699" cy="2192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24644" y="4154750"/>
            <a:ext cx="2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29599" y="4799103"/>
            <a:ext cx="190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a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uth_name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a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uth_english_name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769833" y="3387606"/>
            <a:ext cx="1882066" cy="66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965141" y="3696987"/>
            <a:ext cx="1855434" cy="66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148403" y="2233852"/>
            <a:ext cx="1908699" cy="1411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32740" y="2750901"/>
            <a:ext cx="1824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u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ser_id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r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ole_english_name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32741" y="2310440"/>
            <a:ext cx="2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用户角色映射表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560598" y="3297358"/>
            <a:ext cx="1664563" cy="93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6507333" y="3591216"/>
            <a:ext cx="1633490" cy="93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7106573" y="2233851"/>
            <a:ext cx="1908699" cy="1411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190911" y="2758813"/>
            <a:ext cx="1855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r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ole_english_name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a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uth_english_name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90911" y="2310439"/>
            <a:ext cx="2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权限角色映射表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98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3912" y="645028"/>
            <a:ext cx="4884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032878" y="2274424"/>
            <a:ext cx="1908699" cy="286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55316" y="2274424"/>
            <a:ext cx="2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3437" y="2747615"/>
            <a:ext cx="174002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File_id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File_name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File_url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File_upload_time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File_upload_user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File_view_day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File_view_week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File_view_month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File_view_total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5101" y="2794701"/>
            <a:ext cx="1755838" cy="142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89861" y="2934070"/>
            <a:ext cx="123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05658" y="3387741"/>
            <a:ext cx="1315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tag_id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tag_name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237173" y="3364637"/>
            <a:ext cx="2787588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2229056" y="3639845"/>
            <a:ext cx="2795705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2606282" y="1577525"/>
            <a:ext cx="1755838" cy="142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606282" y="1704768"/>
            <a:ext cx="2041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标签标准库映射表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46839" y="2170565"/>
            <a:ext cx="1315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tag_id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file_id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8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61</Words>
  <Application>Microsoft Office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谷若琪</dc:creator>
  <cp:lastModifiedBy>谷若琪</cp:lastModifiedBy>
  <cp:revision>6</cp:revision>
  <dcterms:created xsi:type="dcterms:W3CDTF">2016-10-19T09:18:06Z</dcterms:created>
  <dcterms:modified xsi:type="dcterms:W3CDTF">2016-10-19T10:43:24Z</dcterms:modified>
</cp:coreProperties>
</file>