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ca8e3e4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ca8e3e4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ca8e3e4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ca8e3e4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ca8e3e4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ca8e3e4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9edb26b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9edb26b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9edb26b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9edb26b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9edb26b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9edb26b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9edb26b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9edb26b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9edb26b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9edb26b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9edb26b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9edb26b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9edb26b7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9edb26b7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9edb26b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9edb26b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73239"/>
                </a:solidFill>
                <a:highlight>
                  <a:srgbClr val="FFFFFF"/>
                </a:highlight>
              </a:rPr>
              <a:t>File Handling in C</a:t>
            </a:r>
            <a:endParaRPr b="1" sz="3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9850" y="250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Structure</a:t>
            </a:r>
            <a:endParaRPr b="1" sz="262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collection of data having same or different data type.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in array are able to store collections of data of same data type.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example, in array we can store only 1 type of information of students of your class.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But using structure we can define our own </a:t>
            </a:r>
            <a:r>
              <a:rPr lang="en">
                <a:solidFill>
                  <a:schemeClr val="dk1"/>
                </a:solidFill>
              </a:rPr>
              <a:t>collection</a:t>
            </a:r>
            <a:r>
              <a:rPr lang="en">
                <a:solidFill>
                  <a:schemeClr val="dk1"/>
                </a:solidFill>
              </a:rPr>
              <a:t> of data allowing different data types.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96375" y="-57650"/>
            <a:ext cx="852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8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student{</a:t>
            </a:r>
            <a:endParaRPr b="1" sz="1983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8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983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98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S_ID;</a:t>
            </a:r>
            <a:endParaRPr b="1" sz="1983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8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983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98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S_Name[100];</a:t>
            </a:r>
            <a:endParaRPr b="1" sz="1983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8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983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98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S_EMail[100];</a:t>
            </a:r>
            <a:endParaRPr b="1" sz="1983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83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char</a:t>
            </a:r>
            <a:r>
              <a:rPr b="1" lang="en" sz="198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S_Address[100];</a:t>
            </a:r>
            <a:endParaRPr b="1" sz="1983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8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983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1627000" y="2358200"/>
            <a:ext cx="7576200" cy="264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structure_name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Data_member_type data_member_defination;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Data_member_type data_member_defination;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Data_member_type data_member_defination;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}(structure_variables);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200" y="0"/>
            <a:ext cx="69462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275" y="445014"/>
            <a:ext cx="3963025" cy="12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99925" y="25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File in c</a:t>
            </a:r>
            <a:endParaRPr b="1" sz="2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9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A file refers to a source in which a program stores the information/data in the form of bytes of sequence on a disk (permanently).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The content available on a file isn’t volatile like the compiler memory in C.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2 types of file handling in c: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Text File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Binary File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4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 Operations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6858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300"/>
              <a:buAutoNum type="arabicPeriod"/>
            </a:pPr>
            <a:r>
              <a:rPr lang="en" sz="2300">
                <a:solidFill>
                  <a:srgbClr val="273239"/>
                </a:solidFill>
                <a:highlight>
                  <a:srgbClr val="FFFFFF"/>
                </a:highlight>
              </a:rPr>
              <a:t>Creation of a new file </a:t>
            </a:r>
            <a:endParaRPr sz="2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74650" lvl="0" marL="6858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300"/>
              <a:buAutoNum type="arabicPeriod"/>
            </a:pPr>
            <a:r>
              <a:rPr lang="en" sz="2300">
                <a:solidFill>
                  <a:srgbClr val="273239"/>
                </a:solidFill>
                <a:highlight>
                  <a:srgbClr val="FFFFFF"/>
                </a:highlight>
              </a:rPr>
              <a:t>Opening an existing file</a:t>
            </a:r>
            <a:endParaRPr sz="2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74650" lvl="0" marL="6858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300"/>
              <a:buAutoNum type="arabicPeriod"/>
            </a:pPr>
            <a:r>
              <a:rPr lang="en" sz="2300">
                <a:solidFill>
                  <a:srgbClr val="273239"/>
                </a:solidFill>
                <a:highlight>
                  <a:srgbClr val="FFFFFF"/>
                </a:highlight>
              </a:rPr>
              <a:t>Reading from file </a:t>
            </a:r>
            <a:endParaRPr sz="2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74650" lvl="0" marL="6858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300"/>
              <a:buAutoNum type="arabicPeriod"/>
            </a:pPr>
            <a:r>
              <a:rPr lang="en" sz="2300">
                <a:solidFill>
                  <a:srgbClr val="273239"/>
                </a:solidFill>
                <a:highlight>
                  <a:srgbClr val="FFFFFF"/>
                </a:highlight>
              </a:rPr>
              <a:t>Writing to a file </a:t>
            </a:r>
            <a:endParaRPr sz="2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74650" lvl="0" marL="6858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300"/>
              <a:buAutoNum type="arabicPeriod"/>
            </a:pPr>
            <a:r>
              <a:rPr lang="en" sz="2300">
                <a:solidFill>
                  <a:srgbClr val="273239"/>
                </a:solidFill>
                <a:highlight>
                  <a:srgbClr val="FFFFFF"/>
                </a:highlight>
              </a:rPr>
              <a:t>Moving to a specific location in a file </a:t>
            </a:r>
            <a:endParaRPr sz="2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74650" lvl="0" marL="6858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300"/>
              <a:buAutoNum type="arabicPeriod"/>
            </a:pPr>
            <a:r>
              <a:rPr lang="en" sz="2300">
                <a:solidFill>
                  <a:srgbClr val="273239"/>
                </a:solidFill>
                <a:highlight>
                  <a:srgbClr val="FFFFFF"/>
                </a:highlight>
              </a:rPr>
              <a:t>Closing a file 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2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73239"/>
                </a:solidFill>
                <a:highlight>
                  <a:srgbClr val="FFFFFF"/>
                </a:highlight>
              </a:rPr>
              <a:t>Functions in File Operations:</a:t>
            </a: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endParaRPr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507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fopen ()			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Creating a file or opening an existing file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fclose ()			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Closing a file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fprintf ()			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Writing a block of data to a file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fscanf ()			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Reading a block data from a file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getc ()				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Reads a single character from a file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putc ()				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Writes a single character to a file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getw ()				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Reads an integer from a file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</a:rPr>
              <a:t>putw ()				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Writing an integer to a file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</a:t>
            </a:r>
            <a:r>
              <a:rPr b="1" lang="en"/>
              <a:t> a file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23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FILE *fp;</a:t>
            </a:r>
            <a:endParaRPr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2159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fp = fopen ("file_name", "mode");</a:t>
            </a:r>
            <a:endParaRPr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If the file is not present on the system, then it is created and then opened.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If a file is already present on the system, then it is directly opened using this function.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12275" y="0"/>
            <a:ext cx="4630800" cy="1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FILE *fp;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fp  = fopen ("data.txt", "r");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159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fclose (fp);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6475"/>
            <a:ext cx="5749775" cy="25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825" y="3494838"/>
            <a:ext cx="59245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55275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273239"/>
                </a:solidFill>
                <a:highlight>
                  <a:srgbClr val="FFFFFF"/>
                </a:highlight>
              </a:rPr>
              <a:t>Some File opening modes in C</a:t>
            </a:r>
            <a:endParaRPr sz="2500" u="sng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r 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	—&gt;		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Open a file for reading the content.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w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	—&gt;		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Open a file for writing the content.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a 	—&gt;		Open a file for appending the content.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Meaning, the data of the program is added to the file’s end in a program.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r+ 	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—&gt;		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Open a file for both writing and reading the content.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a+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—&gt;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	Open a file for both appending and reading the content.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0" y="-43100"/>
            <a:ext cx="8520600" cy="52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550" y="143325"/>
            <a:ext cx="7852500" cy="20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70050"/>
            <a:ext cx="59817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1082" y="1672175"/>
            <a:ext cx="4202925" cy="17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