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2a88321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2a88321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2a88321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2a88321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23f0382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23f0382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2a88321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2a88321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23f0382b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23f0382b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2a8832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2a8832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2a88321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2a88321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2a88321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2a88321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2a88321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2a88321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2a88321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2a88321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" y="557725"/>
            <a:ext cx="7792275" cy="41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475" y="726575"/>
            <a:ext cx="4877315" cy="100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825"/>
            <a:ext cx="7931700" cy="4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400" y="897709"/>
            <a:ext cx="485177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125" y="0"/>
            <a:ext cx="6673600" cy="46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275" y="0"/>
            <a:ext cx="5054475" cy="19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 sz="2500">
                <a:solidFill>
                  <a:schemeClr val="dk1"/>
                </a:solidFill>
              </a:rPr>
              <a:t>Pointer to Pointer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– A pointer can point to another pointer (which means it can store the address of another pointer), such pointers are known as double pointer OR pointer to pointer.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541"/>
            <a:ext cx="7086600" cy="523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5474"/>
            <a:ext cx="4426025" cy="1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4200"/>
            <a:ext cx="85206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8">
                <a:solidFill>
                  <a:schemeClr val="dk1"/>
                </a:solidFill>
              </a:rPr>
              <a:t>Important point to note is: </a:t>
            </a:r>
            <a:endParaRPr b="1" sz="1908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data type of pointer and the variable must match,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an int pointer can hold the address of int variable, similarly a pointer declared with float data type can hold the address of a float variable.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Here, the pointer and the variable both are of int type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5" y="1827450"/>
            <a:ext cx="4275950" cy="33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869000" y="2416825"/>
            <a:ext cx="4240800" cy="923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%p is a format specifier which is used for displaying the address in </a:t>
            </a:r>
            <a:r>
              <a:rPr b="1" i="1" lang="en" sz="1600">
                <a:solidFill>
                  <a:schemeClr val="dk1"/>
                </a:solidFill>
              </a:rPr>
              <a:t>hexadecimal </a:t>
            </a:r>
            <a:r>
              <a:rPr b="1" lang="en" sz="1600">
                <a:solidFill>
                  <a:schemeClr val="dk1"/>
                </a:solidFill>
              </a:rPr>
              <a:t>format.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Null Pointer</a:t>
            </a:r>
            <a:endParaRPr sz="24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can create a null pointer by assigning null value during the pointer declaration.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method is useful when you do not have any address assigned to the pointer.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null pointer always contains value 0.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6211647" cy="17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650" y="3951125"/>
            <a:ext cx="48766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138100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 u="sng"/>
              <a:t>Pointers and Array</a:t>
            </a:r>
            <a:endParaRPr b="1" sz="362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75"/>
            <a:ext cx="6259124" cy="4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375" y="199575"/>
            <a:ext cx="4389425" cy="13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Passing pointers to function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869425" y="1264200"/>
            <a:ext cx="8520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Pointers can also be passed as an argument to a function,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this feature a function can be called by reference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And an array can be passed to a function while calling.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611225" y="3061300"/>
            <a:ext cx="6283800" cy="677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Call by value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Call by reference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