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7B8C21-F2E7-41FF-8D64-5CBDB5BD0ABB}">
  <a:tblStyle styleId="{A97B8C21-F2E7-41FF-8D64-5CBDB5BD0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d87145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d87145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d871451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d871451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d871451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d871451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d8714510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d8714510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d395f3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d395f3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d395f35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d395f3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d395f350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d395f35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d395f350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d395f35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d395f350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d395f350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d67ac8b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d67ac8b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d67ac8b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d67ac8b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d67ac8b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d67ac8b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29550"/>
            <a:ext cx="8520600" cy="15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lang="en" sz="3900"/>
              <a:t>Array in </a:t>
            </a:r>
            <a:r>
              <a:rPr lang="en" sz="3900"/>
              <a:t>structured</a:t>
            </a:r>
            <a:r>
              <a:rPr lang="en" sz="3900"/>
              <a:t> Programming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1D and 2D array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22426"/>
                </a:solidFill>
              </a:rPr>
              <a:t>Chapter 5 (Teach Yourself C Book)</a:t>
            </a:r>
            <a:endParaRPr sz="2900">
              <a:solidFill>
                <a:srgbClr val="2224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13900" y="24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832250" y="1017725"/>
            <a:ext cx="693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Two-dimensional arrays can be defined as arrays within an array.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Like metrics, it is a collection of rows and columns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" y="2114775"/>
            <a:ext cx="4516799" cy="224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625" y="2114775"/>
            <a:ext cx="4112880" cy="22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210">
                <a:highlight>
                  <a:srgbClr val="FFFFFF"/>
                </a:highlight>
              </a:rPr>
              <a:t>Declare and Initialise 2D Array</a:t>
            </a:r>
            <a:endParaRPr b="1" sz="221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30" name="Google Shape;130;p23"/>
          <p:cNvSpPr txBox="1"/>
          <p:nvPr/>
        </p:nvSpPr>
        <p:spPr>
          <a:xfrm>
            <a:off x="1388125" y="613725"/>
            <a:ext cx="61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arr[max_rows][max_columns]; 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652350" y="1197225"/>
            <a:ext cx="60483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 </a:t>
            </a:r>
            <a:r>
              <a:rPr b="1" lang="en" sz="20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i=</a:t>
            </a:r>
            <a:r>
              <a:rPr lang="en" sz="20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i&lt;n ; i++)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20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j=</a:t>
            </a:r>
            <a:r>
              <a:rPr lang="en" sz="20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j&lt;n; j++) 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{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arr[i][j] = </a:t>
            </a:r>
            <a:r>
              <a:rPr lang="en" sz="20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}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35450" y="1261125"/>
            <a:ext cx="441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number of elements that can be present in a 2D array =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rows * number of columns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800"/>
          </a:p>
        </p:txBody>
      </p:sp>
      <p:sp>
        <p:nvSpPr>
          <p:cNvPr id="133" name="Google Shape;133;p23"/>
          <p:cNvSpPr txBox="1"/>
          <p:nvPr/>
        </p:nvSpPr>
        <p:spPr>
          <a:xfrm>
            <a:off x="120875" y="2766475"/>
            <a:ext cx="4451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x[3][4] = {0, 1 ,2 ,3 ,4 , 5 , 6 , 7 , 8 , 9 , 10 , 11}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50" y="-59375"/>
            <a:ext cx="5761350" cy="54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600" y="0"/>
            <a:ext cx="4088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12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Array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75" y="847825"/>
            <a:ext cx="8144675" cy="40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90575" y="17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>
                <a:solidFill>
                  <a:srgbClr val="141C3A"/>
                </a:solidFill>
                <a:highlight>
                  <a:schemeClr val="lt1"/>
                </a:highlight>
              </a:rPr>
              <a:t>Array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100" y="82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An array is a group (or collection) of same data types.</a:t>
            </a:r>
            <a:endParaRPr>
              <a:solidFill>
                <a:srgbClr val="22242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Arrays a kind of data structure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store a fixed-size sequential collection of elements of the same type.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Instead of declaring individual variables, such as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N0, N1, ..., and N99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declare one array variable such as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and use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N[0], N[1], and ..., N[99]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to represent individual variables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Specific element in an array is accessed by an index.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7831350" y="96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{A97B8C21-F2E7-41FF-8D64-5CBDB5BD0ABB}</a:tableStyleId>
              </a:tblPr>
              <a:tblGrid>
                <a:gridCol w="979825"/>
              </a:tblGrid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a=3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b=5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879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90">
                <a:solidFill>
                  <a:srgbClr val="141C3A"/>
                </a:solidFill>
                <a:highlight>
                  <a:srgbClr val="FFFFFF"/>
                </a:highlight>
              </a:rPr>
              <a:t>Array</a:t>
            </a:r>
            <a:endParaRPr b="1" sz="2390">
              <a:solidFill>
                <a:srgbClr val="141C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8" name="Google Shape;68;p15"/>
          <p:cNvSpPr txBox="1"/>
          <p:nvPr/>
        </p:nvSpPr>
        <p:spPr>
          <a:xfrm>
            <a:off x="468575" y="1161275"/>
            <a:ext cx="7802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An </a:t>
            </a: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Array 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is a collection of variables of a similar type that are referenced by a common name.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Each data item in an array is called an </a:t>
            </a: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element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The array elements are stored in contiguous memory locations.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Elements can be accessed randomly using </a:t>
            </a: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indices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(subscripts) of an array.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47825" y="2768450"/>
            <a:ext cx="399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dataType arrayName</a:t>
            </a:r>
            <a:r>
              <a:rPr b="1" lang="en" sz="155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" sz="155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50">
              <a:solidFill>
                <a:srgbClr val="2F323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F323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0" marR="15240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9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619500" y="37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{A97B8C21-F2E7-41FF-8D64-5CBDB5BD0ABB}</a:tableStyleId>
              </a:tblPr>
              <a:tblGrid>
                <a:gridCol w="513525"/>
                <a:gridCol w="513525"/>
                <a:gridCol w="513525"/>
                <a:gridCol w="513525"/>
                <a:gridCol w="513525"/>
              </a:tblGrid>
              <a:tr h="4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706475" y="4070900"/>
            <a:ext cx="256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0         1          2         3         4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3058775" y="3737125"/>
            <a:ext cx="5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A=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350925" y="3755650"/>
            <a:ext cx="9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 A[5]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462"/>
              <a:buFont typeface="Arial"/>
              <a:buNone/>
            </a:pPr>
            <a:r>
              <a:rPr b="1" lang="en" sz="1983">
                <a:solidFill>
                  <a:srgbClr val="141C3A"/>
                </a:solidFill>
                <a:highlight>
                  <a:srgbClr val="FFFFFF"/>
                </a:highlight>
              </a:rPr>
              <a:t>Declaring an Array in C</a:t>
            </a:r>
            <a:endParaRPr b="1" sz="1983">
              <a:solidFill>
                <a:srgbClr val="141C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057400" y="1295400"/>
            <a:ext cx="4660200" cy="59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dataType arrayName</a:t>
            </a:r>
            <a:r>
              <a:rPr b="1" lang="en" sz="155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" sz="1550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550">
                <a:solidFill>
                  <a:srgbClr val="2F323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50">
              <a:solidFill>
                <a:srgbClr val="2F323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b="1" sz="110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28800" y="2057400"/>
            <a:ext cx="30000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1D Arrays: int arr[n];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2D Arrays: int arr[m][n];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3D Arrays: int arr[m][n][o];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Initialization</a:t>
            </a:r>
            <a:endParaRPr b="1"/>
          </a:p>
        </p:txBody>
      </p:sp>
      <p:sp>
        <p:nvSpPr>
          <p:cNvPr id="86" name="Google Shape;86;p17"/>
          <p:cNvSpPr txBox="1"/>
          <p:nvPr/>
        </p:nvSpPr>
        <p:spPr>
          <a:xfrm>
            <a:off x="208665" y="564695"/>
            <a:ext cx="4588500" cy="4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Declare an array by specifying size in [].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int arr[5] ={2,4,5,6,8};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Initialize an array at the time of declaration.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arr[] ={2,4,5,6,8};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Declare an array by specifying user defined size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n;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scanf(“%d”,&amp;n);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arr[n];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for(int i=0;i&lt;5;i++)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scanf(“%d”,&amp;arr[i]);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31100" y="724650"/>
            <a:ext cx="3901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4.</a:t>
            </a:r>
            <a:r>
              <a:rPr lang="en" sz="1600">
                <a:solidFill>
                  <a:schemeClr val="dk1"/>
                </a:solidFill>
              </a:rPr>
              <a:t>	int arr[5];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arr[0]=2;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arr[1]=4;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int arr[4]=8;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7213625" y="25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{A97B8C21-F2E7-41FF-8D64-5CBDB5BD0ABB}</a:tableStyleId>
              </a:tblPr>
              <a:tblGrid>
                <a:gridCol w="979825"/>
              </a:tblGrid>
              <a:tr h="3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7104875" y="2165300"/>
            <a:ext cx="11973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Size = 5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50"/>
            <a:ext cx="5794653" cy="50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7175" y="1878550"/>
            <a:ext cx="3959625" cy="3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300"/>
            <a:ext cx="6779501" cy="54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4559" l="0" r="4761" t="3138"/>
          <a:stretch/>
        </p:blipFill>
        <p:spPr>
          <a:xfrm>
            <a:off x="4233200" y="1921075"/>
            <a:ext cx="4998475" cy="22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50"/>
            <a:ext cx="5467675" cy="4920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975" y="247900"/>
            <a:ext cx="3901350" cy="4127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5900" y="4477900"/>
            <a:ext cx="4627650" cy="504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Examples of some problems using Array:</a:t>
            </a:r>
            <a:endParaRPr b="1" u="sng"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744600"/>
            <a:ext cx="8520600" cy="4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17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Find Minimum and Maximum number in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Number search in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Delete an element from the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Find sum of all elements in the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Count total number of duplicate elements in the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Count total number of unique elements in the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Sort the elements in array in ascending or descending order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98"/>
              <a:buChar char="●"/>
            </a:pPr>
            <a:r>
              <a:rPr lang="en" sz="2198"/>
              <a:t>Copy elements of one array into another array</a:t>
            </a:r>
            <a:endParaRPr sz="2198"/>
          </a:p>
          <a:p>
            <a:pPr indent="-368173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98"/>
              <a:buChar char="●"/>
            </a:pPr>
            <a:r>
              <a:rPr lang="en" sz="2198"/>
              <a:t>And many more…</a:t>
            </a:r>
            <a:endParaRPr sz="219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