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11B31FD-890B-4CE4-BD62-721D2FB6601D}">
          <p14:sldIdLst>
            <p14:sldId id="256"/>
            <p14:sldId id="258"/>
            <p14:sldId id="257"/>
            <p14:sldId id="260"/>
            <p14:sldId id="261"/>
            <p14:sldId id="262"/>
            <p14:sldId id="263"/>
            <p14:sldId id="264"/>
            <p14:sldId id="265"/>
            <p14:sldId id="271"/>
            <p14:sldId id="266"/>
            <p14:sldId id="270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F2876-C5FF-4FE8-81F8-C3B8C805F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511CA-6224-492E-A06E-DCBE500CE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Understanding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2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Realtime Database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D531C-E53B-49A1-AA25-A08E84BFBAB5}"/>
              </a:ext>
            </a:extLst>
          </p:cNvPr>
          <p:cNvSpPr txBox="1"/>
          <p:nvPr/>
        </p:nvSpPr>
        <p:spPr>
          <a:xfrm>
            <a:off x="256032" y="3851031"/>
            <a:ext cx="298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Path with Parameters</a:t>
            </a:r>
          </a:p>
          <a:p>
            <a:r>
              <a:rPr lang="en-US" dirty="0">
                <a:solidFill>
                  <a:schemeClr val="bg1"/>
                </a:solidFill>
              </a:rPr>
              <a:t>Handle change of </a:t>
            </a:r>
            <a:r>
              <a:rPr lang="en-US" dirty="0" err="1">
                <a:solidFill>
                  <a:schemeClr val="bg1"/>
                </a:solidFill>
              </a:rPr>
              <a:t>tablesRef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E118BA-3A89-40CD-9E01-264C6704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89" y="1195754"/>
            <a:ext cx="7362655" cy="39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D531C-E53B-49A1-AA25-A08E84BFBAB5}"/>
              </a:ext>
            </a:extLst>
          </p:cNvPr>
          <p:cNvSpPr txBox="1"/>
          <p:nvPr/>
        </p:nvSpPr>
        <p:spPr>
          <a:xfrm>
            <a:off x="256032" y="3928554"/>
            <a:ext cx="298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  <a:p>
            <a:r>
              <a:rPr lang="en-US" dirty="0">
                <a:solidFill>
                  <a:schemeClr val="bg1"/>
                </a:solidFill>
              </a:rPr>
              <a:t>Properties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References</a:t>
            </a:r>
            <a:endParaRPr lang="ru-RU" sz="1800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4E443C-552F-49E4-8D30-71E70920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410" y="727501"/>
            <a:ext cx="6040317" cy="830997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flutter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firebase_storage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package:firebase_storage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firebase_storage.dart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DDB002-7BE7-4A64-958F-5F8F63F8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43" y="1794656"/>
            <a:ext cx="663985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5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D531C-E53B-49A1-AA25-A08E84BFBAB5}"/>
              </a:ext>
            </a:extLst>
          </p:cNvPr>
          <p:cNvSpPr txBox="1"/>
          <p:nvPr/>
        </p:nvSpPr>
        <p:spPr>
          <a:xfrm>
            <a:off x="256032" y="3851031"/>
            <a:ext cx="29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Buckets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4E443C-552F-49E4-8D30-71E70920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410" y="866000"/>
            <a:ext cx="6040317" cy="553998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flutter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firebase_storage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package:firebase_storage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firebase_storage.dart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';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38F929-54C0-4380-BD36-72464A49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76" y="2171700"/>
            <a:ext cx="8333099" cy="30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10B4C-EE37-43F5-A9B8-1362E6B1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</a:t>
            </a:r>
            <a:br>
              <a:rPr lang="en-US" dirty="0"/>
            </a:br>
            <a:r>
              <a:rPr lang="en-US" dirty="0"/>
              <a:t>Storage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2CC98D-DA29-42A5-A5E0-7EBB35DA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53" y="1143000"/>
            <a:ext cx="7430537" cy="2067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C61DA8-1C18-49C4-A329-776B8FDC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53" y="3891537"/>
            <a:ext cx="7925906" cy="1590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AA67-CA2D-486B-8827-BCAE360A66AB}"/>
              </a:ext>
            </a:extLst>
          </p:cNvPr>
          <p:cNvSpPr txBox="1"/>
          <p:nvPr/>
        </p:nvSpPr>
        <p:spPr>
          <a:xfrm>
            <a:off x="256032" y="3851031"/>
            <a:ext cx="298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types</a:t>
            </a:r>
          </a:p>
          <a:p>
            <a:r>
              <a:rPr lang="en-US" dirty="0">
                <a:solidFill>
                  <a:schemeClr val="bg1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51291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61F4-0AD1-42F8-A995-96D9377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Storage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D6C22D-9405-4E28-A55E-A936860F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92768"/>
            <a:ext cx="2834640" cy="2122815"/>
          </a:xfrm>
        </p:spPr>
        <p:txBody>
          <a:bodyPr>
            <a:normAutofit/>
          </a:bodyPr>
          <a:lstStyle/>
          <a:p>
            <a:r>
              <a:rPr lang="en-US" sz="1800" dirty="0"/>
              <a:t>Save to local storage</a:t>
            </a:r>
          </a:p>
          <a:p>
            <a:r>
              <a:rPr lang="en-US" sz="1800" dirty="0"/>
              <a:t>State handlers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92CE5-591F-4F92-8333-AA7CC488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15" y="1187636"/>
            <a:ext cx="750674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01776-CF20-4E12-8C54-6062FF9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29896" cy="230516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Firebase Structure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DD0054-219A-4047-8333-691FF6FF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88" y="1289662"/>
            <a:ext cx="5521420" cy="4601184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223477C-E016-4786-A4F3-E6C32466CBAD}"/>
              </a:ext>
            </a:extLst>
          </p:cNvPr>
          <p:cNvSpPr txBox="1">
            <a:spLocks/>
          </p:cNvSpPr>
          <p:nvPr/>
        </p:nvSpPr>
        <p:spPr>
          <a:xfrm>
            <a:off x="88977" y="3683977"/>
            <a:ext cx="3093837" cy="164803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Google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Backend as a Service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0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7B2A85-CFB8-4F6D-8AFD-EB1DB7A7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286000"/>
          </a:xfrm>
        </p:spPr>
        <p:txBody>
          <a:bodyPr/>
          <a:lstStyle/>
          <a:p>
            <a:r>
              <a:rPr lang="en-US" dirty="0"/>
              <a:t>Add Firebase to Flutter Application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0BF74C-1BB7-4CEA-A4CF-0DF687396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903784"/>
            <a:ext cx="2834640" cy="1911799"/>
          </a:xfrm>
        </p:spPr>
        <p:txBody>
          <a:bodyPr/>
          <a:lstStyle/>
          <a:p>
            <a:r>
              <a:rPr lang="en-US" i="1" dirty="0"/>
              <a:t>Flutter</a:t>
            </a:r>
            <a:r>
              <a:rPr lang="en-US" dirty="0"/>
              <a:t>  -&gt;  </a:t>
            </a:r>
            <a:r>
              <a:rPr lang="en-US" dirty="0" err="1"/>
              <a:t>flutterfire_cli</a:t>
            </a:r>
            <a:endParaRPr lang="en-US" dirty="0"/>
          </a:p>
          <a:p>
            <a:r>
              <a:rPr lang="en-US" i="1" dirty="0"/>
              <a:t>Android</a:t>
            </a:r>
            <a:r>
              <a:rPr lang="en-US" dirty="0"/>
              <a:t>  -&gt; google-</a:t>
            </a:r>
            <a:r>
              <a:rPr lang="en-US" dirty="0" err="1"/>
              <a:t>services.json</a:t>
            </a:r>
            <a:endParaRPr lang="en-US" dirty="0"/>
          </a:p>
          <a:p>
            <a:r>
              <a:rPr lang="en-US" i="1" dirty="0"/>
              <a:t>Web</a:t>
            </a:r>
            <a:r>
              <a:rPr lang="en-US" dirty="0"/>
              <a:t> -&gt;  firebase node module</a:t>
            </a:r>
          </a:p>
          <a:p>
            <a:r>
              <a:rPr lang="en-US" dirty="0"/>
              <a:t>iOS -&gt;  </a:t>
            </a:r>
            <a:r>
              <a:rPr lang="en-US" dirty="0" err="1"/>
              <a:t>GoogleService-Info.plist</a:t>
            </a:r>
            <a:endParaRPr lang="en-US" dirty="0"/>
          </a:p>
          <a:p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C7645D1-5423-4FF0-9F10-18EB3886A894}"/>
              </a:ext>
            </a:extLst>
          </p:cNvPr>
          <p:cNvGrpSpPr/>
          <p:nvPr/>
        </p:nvGrpSpPr>
        <p:grpSpPr>
          <a:xfrm>
            <a:off x="4132384" y="1143000"/>
            <a:ext cx="3045186" cy="455481"/>
            <a:chOff x="3666392" y="598763"/>
            <a:chExt cx="3045186" cy="45548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A6E1DE2D-3570-4B8C-BA28-CED47AAB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6392" y="598763"/>
              <a:ext cx="465993" cy="45548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F922E9-0489-47A2-82BA-3240C3D36FDE}"/>
                </a:ext>
              </a:extLst>
            </p:cNvPr>
            <p:cNvSpPr txBox="1"/>
            <p:nvPr/>
          </p:nvSpPr>
          <p:spPr>
            <a:xfrm>
              <a:off x="4747963" y="641837"/>
              <a:ext cx="1963615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Install Firebase CLI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16177514-1F09-46E6-9F79-C03FE1A54034}"/>
              </a:ext>
            </a:extLst>
          </p:cNvPr>
          <p:cNvGrpSpPr/>
          <p:nvPr/>
        </p:nvGrpSpPr>
        <p:grpSpPr>
          <a:xfrm>
            <a:off x="4132384" y="1943719"/>
            <a:ext cx="5924758" cy="1477328"/>
            <a:chOff x="6146422" y="982514"/>
            <a:chExt cx="5580411" cy="12926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270D1F-C6FE-466E-B04C-9A5F9F753760}"/>
                </a:ext>
              </a:extLst>
            </p:cNvPr>
            <p:cNvSpPr txBox="1"/>
            <p:nvPr/>
          </p:nvSpPr>
          <p:spPr>
            <a:xfrm>
              <a:off x="7165132" y="982514"/>
              <a:ext cx="4561701" cy="129267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dirty="0"/>
                <a:t>$ firebase login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dirty="0"/>
                <a:t>$ </a:t>
              </a:r>
              <a:r>
                <a:rPr lang="ru-RU" altLang="ru-RU" dirty="0" err="1"/>
                <a:t>dart</a:t>
              </a:r>
              <a:r>
                <a:rPr lang="ru-RU" altLang="ru-RU" dirty="0"/>
                <a:t> </a:t>
              </a:r>
              <a:r>
                <a:rPr lang="ru-RU" altLang="ru-RU" dirty="0" err="1"/>
                <a:t>pub</a:t>
              </a:r>
              <a:r>
                <a:rPr lang="ru-RU" altLang="ru-RU" dirty="0"/>
                <a:t> </a:t>
              </a:r>
              <a:r>
                <a:rPr lang="ru-RU" altLang="ru-RU" dirty="0" err="1"/>
                <a:t>global</a:t>
              </a:r>
              <a:r>
                <a:rPr lang="ru-RU" altLang="ru-RU" dirty="0"/>
                <a:t> </a:t>
              </a:r>
              <a:r>
                <a:rPr lang="ru-RU" altLang="ru-RU" dirty="0" err="1"/>
                <a:t>activateflutterfire_cli</a:t>
              </a:r>
              <a:endParaRPr lang="en-US" altLang="ru-RU" dirty="0"/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dirty="0"/>
                <a:t>$</a:t>
              </a:r>
              <a:r>
                <a:rPr lang="ru-RU" altLang="ru-RU" dirty="0"/>
                <a:t> </a:t>
              </a:r>
              <a:r>
                <a:rPr lang="en-US" altLang="ru-RU" dirty="0"/>
                <a:t>flutter pub add </a:t>
              </a:r>
              <a:r>
                <a:rPr lang="en-US" altLang="ru-RU" dirty="0" err="1"/>
                <a:t>firebase_core</a:t>
              </a:r>
              <a:endParaRPr lang="en-US" altLang="ru-RU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dirty="0"/>
                <a:t>$</a:t>
              </a:r>
              <a:r>
                <a:rPr lang="ru-RU" altLang="ru-RU" dirty="0"/>
                <a:t> </a:t>
              </a:r>
              <a:r>
                <a:rPr lang="en-US" altLang="ru-RU" dirty="0" err="1"/>
                <a:t>flutterfire</a:t>
              </a:r>
              <a:r>
                <a:rPr lang="en-US" altLang="ru-RU" dirty="0"/>
                <a:t> configure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$ </a:t>
              </a:r>
              <a:r>
                <a:rPr lang="en-US" dirty="0" err="1"/>
                <a:t>flutterfire</a:t>
              </a:r>
              <a:r>
                <a:rPr lang="en-US" dirty="0"/>
                <a:t> configure --project= &lt;project-123&gt;</a:t>
              </a:r>
              <a:endParaRPr lang="en-US" altLang="ru-RU" dirty="0"/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A31C7156-DE62-43F5-83A8-03BCA6A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422" y="982514"/>
              <a:ext cx="437988" cy="412752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4729CEB-7A13-437F-81E3-D3224FD13DE7}"/>
              </a:ext>
            </a:extLst>
          </p:cNvPr>
          <p:cNvGrpSpPr/>
          <p:nvPr/>
        </p:nvGrpSpPr>
        <p:grpSpPr>
          <a:xfrm>
            <a:off x="4074016" y="4018071"/>
            <a:ext cx="6304441" cy="1841854"/>
            <a:chOff x="3923405" y="4031695"/>
            <a:chExt cx="6364666" cy="175432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5727702B-4FD4-46B9-B9CE-AF00DEE66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233" y="4031695"/>
              <a:ext cx="5213838" cy="175432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import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'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package:firebase_core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firebase_core.dart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’;</a:t>
              </a:r>
              <a:b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import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'</a:t>
              </a:r>
              <a:r>
                <a:rPr kumimoji="0" lang="ru-RU" altLang="ru-RU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firebase_options.dart</a:t>
              </a: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’; </a:t>
              </a:r>
              <a:endPara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algn="l"/>
              <a:br>
                <a:rPr lang="en-US" b="0" i="0" dirty="0">
                  <a:effectLst/>
                  <a:latin typeface="+mj-lt"/>
                </a:rPr>
              </a:br>
              <a:r>
                <a:rPr lang="en-US" b="0" i="0" dirty="0">
                  <a:effectLst/>
                  <a:latin typeface="+mj-lt"/>
                </a:rPr>
                <a:t>await </a:t>
              </a:r>
              <a:r>
                <a:rPr lang="en-US" b="0" i="0" dirty="0" err="1">
                  <a:effectLst/>
                  <a:latin typeface="+mj-lt"/>
                </a:rPr>
                <a:t>Firebase.initializeApp</a:t>
              </a:r>
              <a:r>
                <a:rPr lang="en-US" b="0" i="0" dirty="0">
                  <a:effectLst/>
                  <a:latin typeface="+mj-lt"/>
                </a:rPr>
                <a:t>(</a:t>
              </a:r>
              <a:br>
                <a:rPr lang="en-US" b="0" i="0" dirty="0">
                  <a:effectLst/>
                  <a:latin typeface="+mj-lt"/>
                </a:rPr>
              </a:br>
              <a:r>
                <a:rPr lang="en-US" b="0" i="0" dirty="0">
                  <a:effectLst/>
                  <a:latin typeface="+mj-lt"/>
                </a:rPr>
                <a:t>    options: </a:t>
              </a:r>
              <a:r>
                <a:rPr lang="en-US" b="0" i="0" dirty="0" err="1">
                  <a:effectLst/>
                  <a:latin typeface="+mj-lt"/>
                </a:rPr>
                <a:t>DefaultFirebaseOptions.currentPlatform</a:t>
              </a:r>
              <a:r>
                <a:rPr lang="en-US" b="0" i="0" dirty="0">
                  <a:effectLst/>
                  <a:latin typeface="+mj-lt"/>
                </a:rPr>
                <a:t>,</a:t>
              </a:r>
              <a:br>
                <a:rPr lang="en-US" b="0" i="0" dirty="0">
                  <a:effectLst/>
                  <a:latin typeface="+mj-lt"/>
                </a:rPr>
              </a:br>
              <a:r>
                <a:rPr lang="en-US" b="0" i="0" dirty="0">
                  <a:effectLst/>
                  <a:latin typeface="+mj-lt"/>
                </a:rPr>
                <a:t>);</a:t>
              </a:r>
              <a:endPara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620FB11-E3BF-4682-9911-7097F7F80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405" y="4031695"/>
              <a:ext cx="587305" cy="515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9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7B2A85-CFB8-4F6D-8AFD-EB1DB7A7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286000"/>
          </a:xfrm>
        </p:spPr>
        <p:txBody>
          <a:bodyPr/>
          <a:lstStyle/>
          <a:p>
            <a:r>
              <a:rPr lang="en-US" dirty="0"/>
              <a:t>Authentication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0BF74C-1BB7-4CEA-A4CF-0DF687396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9338"/>
            <a:ext cx="2917991" cy="2584940"/>
          </a:xfrm>
        </p:spPr>
        <p:txBody>
          <a:bodyPr>
            <a:noAutofit/>
          </a:bodyPr>
          <a:lstStyle/>
          <a:p>
            <a:r>
              <a:rPr lang="en-US" sz="1800" dirty="0"/>
              <a:t>- </a:t>
            </a:r>
            <a:r>
              <a:rPr lang="en-US" sz="1800" dirty="0" err="1"/>
              <a:t>authStateChanges</a:t>
            </a:r>
            <a:r>
              <a:rPr lang="en-US" sz="1800" dirty="0"/>
              <a:t>()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idTokenChanges</a:t>
            </a:r>
            <a:r>
              <a:rPr lang="en-US" sz="1800" dirty="0"/>
              <a:t>()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userChanges</a:t>
            </a:r>
            <a:r>
              <a:rPr lang="en-US" sz="1800" dirty="0"/>
              <a:t>()</a:t>
            </a:r>
          </a:p>
          <a:p>
            <a:r>
              <a:rPr lang="en-US" sz="1800" dirty="0"/>
              <a:t>	-- reload()</a:t>
            </a:r>
          </a:p>
          <a:p>
            <a:r>
              <a:rPr lang="en-US" sz="1800" dirty="0"/>
              <a:t>	-- unlink()</a:t>
            </a:r>
          </a:p>
          <a:p>
            <a:r>
              <a:rPr lang="en-US" sz="1800" dirty="0"/>
              <a:t>	-- </a:t>
            </a:r>
            <a:r>
              <a:rPr lang="en-US" sz="1800" dirty="0" err="1"/>
              <a:t>updateEmail</a:t>
            </a:r>
            <a:r>
              <a:rPr lang="en-US" sz="1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79377-B55C-4EA0-A7E7-5EAC2EA594A2}"/>
              </a:ext>
            </a:extLst>
          </p:cNvPr>
          <p:cNvSpPr txBox="1"/>
          <p:nvPr/>
        </p:nvSpPr>
        <p:spPr>
          <a:xfrm>
            <a:off x="3712178" y="572776"/>
            <a:ext cx="651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ways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Passsword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LinkWithCredentials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GoogleAuthProvider</a:t>
            </a:r>
            <a:r>
              <a:rPr lang="en-US" dirty="0"/>
              <a:t> / </a:t>
            </a:r>
            <a:r>
              <a:rPr lang="en-US" dirty="0" err="1"/>
              <a:t>FacebookAuth</a:t>
            </a:r>
            <a:r>
              <a:rPr lang="en-US" dirty="0"/>
              <a:t> / </a:t>
            </a:r>
            <a:r>
              <a:rPr lang="en-US" dirty="0" err="1"/>
              <a:t>AppleAuthProvider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PhoneAuthCredentials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FirebaseAuth.instatnce.signInWithCustomToken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FirebaseAuth.instatnce.signInAnonimously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427CC7-1850-470C-A96B-6EE1771C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81" y="2850620"/>
            <a:ext cx="7478274" cy="2418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21A95-4472-457E-9B66-C61B1EB09CD5}"/>
              </a:ext>
            </a:extLst>
          </p:cNvPr>
          <p:cNvSpPr txBox="1"/>
          <p:nvPr/>
        </p:nvSpPr>
        <p:spPr>
          <a:xfrm>
            <a:off x="7985240" y="644391"/>
            <a:ext cx="3796452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Test server:</a:t>
            </a:r>
          </a:p>
          <a:p>
            <a:r>
              <a:rPr lang="en-US" dirty="0" err="1"/>
              <a:t>useAuthEmulator</a:t>
            </a:r>
            <a:r>
              <a:rPr lang="en-US" dirty="0"/>
              <a:t>(`localhost`, 9099)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8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Google One Tap Sign In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F7193A-FD0C-4D97-BA6C-C07249DE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9910"/>
            <a:ext cx="3471316" cy="20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5C317C-833E-4660-8662-F8DB133D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40" y="4703622"/>
            <a:ext cx="6763694" cy="1390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A943AF-14C6-4B45-BA24-4A12C15D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40" y="763534"/>
            <a:ext cx="575390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Google One Tap Sign In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905414-CCDD-4EAC-911A-989DA769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88" y="704313"/>
            <a:ext cx="7764859" cy="544937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F7193A-FD0C-4D97-BA6C-C07249DE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9910"/>
            <a:ext cx="3471316" cy="20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0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Realtime Database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85D7EC-2F11-441B-8784-CA917EF5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01" y="776204"/>
            <a:ext cx="7762268" cy="274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D531C-E53B-49A1-AA25-A08E84BFBAB5}"/>
              </a:ext>
            </a:extLst>
          </p:cNvPr>
          <p:cNvSpPr txBox="1"/>
          <p:nvPr/>
        </p:nvSpPr>
        <p:spPr>
          <a:xfrm>
            <a:off x="256032" y="3851031"/>
            <a:ext cx="298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 Oriented</a:t>
            </a:r>
          </a:p>
          <a:p>
            <a:r>
              <a:rPr lang="en-US" dirty="0">
                <a:solidFill>
                  <a:schemeClr val="bg1"/>
                </a:solidFill>
              </a:rPr>
              <a:t>JSON</a:t>
            </a:r>
          </a:p>
          <a:p>
            <a:r>
              <a:rPr lang="en-US" dirty="0">
                <a:solidFill>
                  <a:schemeClr val="bg1"/>
                </a:solidFill>
              </a:rPr>
              <a:t>Synchronization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BDB38F-FF08-4C2D-9A78-EC3BD56C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26" y="4010632"/>
            <a:ext cx="550621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Realtime Database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D531C-E53B-49A1-AA25-A08E84BFBAB5}"/>
              </a:ext>
            </a:extLst>
          </p:cNvPr>
          <p:cNvSpPr txBox="1"/>
          <p:nvPr/>
        </p:nvSpPr>
        <p:spPr>
          <a:xfrm>
            <a:off x="256032" y="3851031"/>
            <a:ext cx="298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Firebase </a:t>
            </a:r>
            <a:r>
              <a:rPr lang="en-US" dirty="0" err="1">
                <a:solidFill>
                  <a:schemeClr val="bg1"/>
                </a:solidFill>
              </a:rPr>
              <a:t>emulators:start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DatabaseReference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Transactions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AC3F88-EF3D-4BD1-9496-F1BAFFE5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443" y="2982573"/>
            <a:ext cx="7334410" cy="13301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DCDA57-72BB-4A00-8042-B70CC657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81" y="4558650"/>
            <a:ext cx="6411218" cy="15814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F61AE8-C005-4BFF-A8F4-7BB7DAF20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481" y="894070"/>
            <a:ext cx="6693665" cy="18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7B63-A9D8-4E6D-9C15-2542D6A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Realtime Database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D531C-E53B-49A1-AA25-A08E84BFBAB5}"/>
              </a:ext>
            </a:extLst>
          </p:cNvPr>
          <p:cNvSpPr txBox="1"/>
          <p:nvPr/>
        </p:nvSpPr>
        <p:spPr>
          <a:xfrm>
            <a:off x="256032" y="3851031"/>
            <a:ext cx="298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Sinchronization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SnapshotListener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49C3F-2316-4002-82C7-0E731036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70" y="754966"/>
            <a:ext cx="7125694" cy="3839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DBCDEF-C478-45C3-BC54-9CF0428F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70" y="5052529"/>
            <a:ext cx="774490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2524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3774</TotalTime>
  <Words>264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Рамка</vt:lpstr>
      <vt:lpstr>Firebase</vt:lpstr>
      <vt:lpstr>  Firebase Structure</vt:lpstr>
      <vt:lpstr>Add Firebase to Flutter Application</vt:lpstr>
      <vt:lpstr>Authentication</vt:lpstr>
      <vt:lpstr>Flutter Google One Tap Sign In</vt:lpstr>
      <vt:lpstr>Android Google One Tap Sign In</vt:lpstr>
      <vt:lpstr>Firebase Realtime Database</vt:lpstr>
      <vt:lpstr>Firebase Realtime Database</vt:lpstr>
      <vt:lpstr>Firebase Realtime Database</vt:lpstr>
      <vt:lpstr>Firebase Realtime Database</vt:lpstr>
      <vt:lpstr>Cloud Storage</vt:lpstr>
      <vt:lpstr>Cloud Storage</vt:lpstr>
      <vt:lpstr>Upload to Storage</vt:lpstr>
      <vt:lpstr>Download from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Иван Беганский</dc:creator>
  <cp:lastModifiedBy>Иван Беганский</cp:lastModifiedBy>
  <cp:revision>45</cp:revision>
  <dcterms:created xsi:type="dcterms:W3CDTF">2023-04-15T16:17:03Z</dcterms:created>
  <dcterms:modified xsi:type="dcterms:W3CDTF">2023-04-18T07:11:56Z</dcterms:modified>
</cp:coreProperties>
</file>