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5" r:id="rId1"/>
    <p:sldMasterId id="2147483813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2" r:id="rId8"/>
    <p:sldId id="268" r:id="rId9"/>
    <p:sldId id="269" r:id="rId10"/>
    <p:sldId id="270" r:id="rId11"/>
    <p:sldId id="264" r:id="rId12"/>
    <p:sldId id="265" r:id="rId13"/>
    <p:sldId id="266" r:id="rId14"/>
    <p:sldId id="267" r:id="rId15"/>
    <p:sldId id="261" r:id="rId16"/>
  </p:sldIdLst>
  <p:sldSz cx="9144000" cy="6858000" type="screen4x3"/>
  <p:notesSz cx="6858000" cy="97520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andro adão" initials="la" lastIdx="2" clrIdx="0">
    <p:extLst>
      <p:ext uri="{19B8F6BF-5375-455C-9EA6-DF929625EA0E}">
        <p15:presenceInfo xmlns:p15="http://schemas.microsoft.com/office/powerpoint/2012/main" userId="d02c35d09e88be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AB5E53-D068-43E2-B363-0577D69600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C652A1-3663-4E12-90AE-CF3A400EC8EC}">
      <dgm:prSet/>
      <dgm:spPr/>
      <dgm:t>
        <a:bodyPr/>
        <a:lstStyle/>
        <a:p>
          <a:r>
            <a:rPr lang="pt-PT" b="0"/>
            <a:t>Introdução</a:t>
          </a:r>
          <a:endParaRPr lang="en-US"/>
        </a:p>
      </dgm:t>
    </dgm:pt>
    <dgm:pt modelId="{D423B79A-15AE-4766-9B05-ED9BD563A29E}" type="parTrans" cxnId="{EBD80870-8BB3-4F91-9C99-427B4F0F8BC2}">
      <dgm:prSet/>
      <dgm:spPr/>
      <dgm:t>
        <a:bodyPr/>
        <a:lstStyle/>
        <a:p>
          <a:endParaRPr lang="en-US"/>
        </a:p>
      </dgm:t>
    </dgm:pt>
    <dgm:pt modelId="{7710A2FF-EBDE-439C-9BA0-CBB69EF3FE87}" type="sibTrans" cxnId="{EBD80870-8BB3-4F91-9C99-427B4F0F8BC2}">
      <dgm:prSet/>
      <dgm:spPr/>
      <dgm:t>
        <a:bodyPr/>
        <a:lstStyle/>
        <a:p>
          <a:endParaRPr lang="en-US"/>
        </a:p>
      </dgm:t>
    </dgm:pt>
    <dgm:pt modelId="{D4FACEB1-D2E2-475D-B834-924A64D3573F}">
      <dgm:prSet/>
      <dgm:spPr/>
      <dgm:t>
        <a:bodyPr/>
        <a:lstStyle/>
        <a:p>
          <a:r>
            <a:rPr lang="pt-PT" b="0"/>
            <a:t>Implementação</a:t>
          </a:r>
          <a:endParaRPr lang="en-US"/>
        </a:p>
      </dgm:t>
    </dgm:pt>
    <dgm:pt modelId="{241FBB31-EBBD-4ECE-8C81-DD012681E2FE}" type="parTrans" cxnId="{C2D09CEB-B7D1-41EF-A688-05FE73E85BF4}">
      <dgm:prSet/>
      <dgm:spPr/>
      <dgm:t>
        <a:bodyPr/>
        <a:lstStyle/>
        <a:p>
          <a:endParaRPr lang="en-US"/>
        </a:p>
      </dgm:t>
    </dgm:pt>
    <dgm:pt modelId="{546C2E5F-F1F1-43E4-B744-3E7D8F5205A0}" type="sibTrans" cxnId="{C2D09CEB-B7D1-41EF-A688-05FE73E85BF4}">
      <dgm:prSet/>
      <dgm:spPr/>
      <dgm:t>
        <a:bodyPr/>
        <a:lstStyle/>
        <a:p>
          <a:endParaRPr lang="en-US"/>
        </a:p>
      </dgm:t>
    </dgm:pt>
    <dgm:pt modelId="{ED31602F-3386-45A4-8C2B-9E8A8BF753C8}">
      <dgm:prSet/>
      <dgm:spPr/>
      <dgm:t>
        <a:bodyPr/>
        <a:lstStyle/>
        <a:p>
          <a:r>
            <a:rPr lang="pt-PT" b="0"/>
            <a:t>Principais resultados</a:t>
          </a:r>
          <a:endParaRPr lang="en-US"/>
        </a:p>
      </dgm:t>
    </dgm:pt>
    <dgm:pt modelId="{331BF239-D598-426B-966C-854E2CD36C85}" type="parTrans" cxnId="{FF091CC0-D302-4F34-9B24-DFBA9B018EA0}">
      <dgm:prSet/>
      <dgm:spPr/>
      <dgm:t>
        <a:bodyPr/>
        <a:lstStyle/>
        <a:p>
          <a:endParaRPr lang="en-US"/>
        </a:p>
      </dgm:t>
    </dgm:pt>
    <dgm:pt modelId="{00E3B08C-55E3-420E-9993-68E7F834736F}" type="sibTrans" cxnId="{FF091CC0-D302-4F34-9B24-DFBA9B018EA0}">
      <dgm:prSet/>
      <dgm:spPr/>
      <dgm:t>
        <a:bodyPr/>
        <a:lstStyle/>
        <a:p>
          <a:endParaRPr lang="en-US"/>
        </a:p>
      </dgm:t>
    </dgm:pt>
    <dgm:pt modelId="{EE7B1536-D731-422E-A773-C6864D397DD0}">
      <dgm:prSet/>
      <dgm:spPr/>
      <dgm:t>
        <a:bodyPr/>
        <a:lstStyle/>
        <a:p>
          <a:r>
            <a:rPr lang="pt-PT" b="0"/>
            <a:t>Análise dos resultados</a:t>
          </a:r>
          <a:endParaRPr lang="en-US"/>
        </a:p>
      </dgm:t>
    </dgm:pt>
    <dgm:pt modelId="{0D52E134-5DD5-4186-B0F2-37588105E8ED}" type="parTrans" cxnId="{A3F190AD-A15D-4DF9-BA7C-A2F707D071E4}">
      <dgm:prSet/>
      <dgm:spPr/>
      <dgm:t>
        <a:bodyPr/>
        <a:lstStyle/>
        <a:p>
          <a:endParaRPr lang="en-US"/>
        </a:p>
      </dgm:t>
    </dgm:pt>
    <dgm:pt modelId="{5CB0A97A-F81C-4F16-AD9D-761EE06DD286}" type="sibTrans" cxnId="{A3F190AD-A15D-4DF9-BA7C-A2F707D071E4}">
      <dgm:prSet/>
      <dgm:spPr/>
      <dgm:t>
        <a:bodyPr/>
        <a:lstStyle/>
        <a:p>
          <a:endParaRPr lang="en-US"/>
        </a:p>
      </dgm:t>
    </dgm:pt>
    <dgm:pt modelId="{3629003F-2698-4CA1-964C-6443EF630F77}">
      <dgm:prSet/>
      <dgm:spPr/>
      <dgm:t>
        <a:bodyPr/>
        <a:lstStyle/>
        <a:p>
          <a:r>
            <a:rPr lang="pt-PT" b="0"/>
            <a:t>Conclusão</a:t>
          </a:r>
          <a:endParaRPr lang="en-US"/>
        </a:p>
      </dgm:t>
    </dgm:pt>
    <dgm:pt modelId="{A5283E2F-A7F7-4F92-BC81-D8FE6D3BCB20}" type="parTrans" cxnId="{38A17F2A-0E98-4390-9616-20F4F0EFCD77}">
      <dgm:prSet/>
      <dgm:spPr/>
      <dgm:t>
        <a:bodyPr/>
        <a:lstStyle/>
        <a:p>
          <a:endParaRPr lang="en-US"/>
        </a:p>
      </dgm:t>
    </dgm:pt>
    <dgm:pt modelId="{7CFD646F-69DD-4421-86F5-9E85B4ADA38F}" type="sibTrans" cxnId="{38A17F2A-0E98-4390-9616-20F4F0EFCD77}">
      <dgm:prSet/>
      <dgm:spPr/>
      <dgm:t>
        <a:bodyPr/>
        <a:lstStyle/>
        <a:p>
          <a:endParaRPr lang="en-US"/>
        </a:p>
      </dgm:t>
    </dgm:pt>
    <dgm:pt modelId="{0507A893-CC50-4E12-B7E4-1F32DDB3F031}" type="pres">
      <dgm:prSet presAssocID="{59AB5E53-D068-43E2-B363-0577D6960070}" presName="linear" presStyleCnt="0">
        <dgm:presLayoutVars>
          <dgm:animLvl val="lvl"/>
          <dgm:resizeHandles val="exact"/>
        </dgm:presLayoutVars>
      </dgm:prSet>
      <dgm:spPr/>
    </dgm:pt>
    <dgm:pt modelId="{1C3C205D-FEA9-4F80-99A3-4A8D78C21D09}" type="pres">
      <dgm:prSet presAssocID="{50C652A1-3663-4E12-90AE-CF3A400EC8E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9B9C0C9-7CE7-4722-A134-F9B4EB636F31}" type="pres">
      <dgm:prSet presAssocID="{7710A2FF-EBDE-439C-9BA0-CBB69EF3FE87}" presName="spacer" presStyleCnt="0"/>
      <dgm:spPr/>
    </dgm:pt>
    <dgm:pt modelId="{6760B062-0647-44EF-B7E4-B2F59D55EB62}" type="pres">
      <dgm:prSet presAssocID="{D4FACEB1-D2E2-475D-B834-924A64D357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ACE1066-DE5B-4AD0-A00F-932B40924F25}" type="pres">
      <dgm:prSet presAssocID="{546C2E5F-F1F1-43E4-B744-3E7D8F5205A0}" presName="spacer" presStyleCnt="0"/>
      <dgm:spPr/>
    </dgm:pt>
    <dgm:pt modelId="{32716856-671F-477A-B0A2-B48B93E22660}" type="pres">
      <dgm:prSet presAssocID="{ED31602F-3386-45A4-8C2B-9E8A8BF753C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1B9192F-457A-4352-9DCE-0E6470726238}" type="pres">
      <dgm:prSet presAssocID="{00E3B08C-55E3-420E-9993-68E7F834736F}" presName="spacer" presStyleCnt="0"/>
      <dgm:spPr/>
    </dgm:pt>
    <dgm:pt modelId="{DA50952E-9153-434A-AC09-5053D878E2EC}" type="pres">
      <dgm:prSet presAssocID="{EE7B1536-D731-422E-A773-C6864D397DD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9E9F6D0-F62A-4EB4-A531-BCCBC3696348}" type="pres">
      <dgm:prSet presAssocID="{5CB0A97A-F81C-4F16-AD9D-761EE06DD286}" presName="spacer" presStyleCnt="0"/>
      <dgm:spPr/>
    </dgm:pt>
    <dgm:pt modelId="{1D1ADCDE-D7C2-4722-8001-AD1E6A7729A5}" type="pres">
      <dgm:prSet presAssocID="{3629003F-2698-4CA1-964C-6443EF630F7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C8EC41B-B4E2-4B4F-B395-4F05DEC8A575}" type="presOf" srcId="{ED31602F-3386-45A4-8C2B-9E8A8BF753C8}" destId="{32716856-671F-477A-B0A2-B48B93E22660}" srcOrd="0" destOrd="0" presId="urn:microsoft.com/office/officeart/2005/8/layout/vList2"/>
    <dgm:cxn modelId="{38A17F2A-0E98-4390-9616-20F4F0EFCD77}" srcId="{59AB5E53-D068-43E2-B363-0577D6960070}" destId="{3629003F-2698-4CA1-964C-6443EF630F77}" srcOrd="4" destOrd="0" parTransId="{A5283E2F-A7F7-4F92-BC81-D8FE6D3BCB20}" sibTransId="{7CFD646F-69DD-4421-86F5-9E85B4ADA38F}"/>
    <dgm:cxn modelId="{1250A941-C88C-4912-85C7-E7BD48672698}" type="presOf" srcId="{59AB5E53-D068-43E2-B363-0577D6960070}" destId="{0507A893-CC50-4E12-B7E4-1F32DDB3F031}" srcOrd="0" destOrd="0" presId="urn:microsoft.com/office/officeart/2005/8/layout/vList2"/>
    <dgm:cxn modelId="{EBD80870-8BB3-4F91-9C99-427B4F0F8BC2}" srcId="{59AB5E53-D068-43E2-B363-0577D6960070}" destId="{50C652A1-3663-4E12-90AE-CF3A400EC8EC}" srcOrd="0" destOrd="0" parTransId="{D423B79A-15AE-4766-9B05-ED9BD563A29E}" sibTransId="{7710A2FF-EBDE-439C-9BA0-CBB69EF3FE87}"/>
    <dgm:cxn modelId="{A3F190AD-A15D-4DF9-BA7C-A2F707D071E4}" srcId="{59AB5E53-D068-43E2-B363-0577D6960070}" destId="{EE7B1536-D731-422E-A773-C6864D397DD0}" srcOrd="3" destOrd="0" parTransId="{0D52E134-5DD5-4186-B0F2-37588105E8ED}" sibTransId="{5CB0A97A-F81C-4F16-AD9D-761EE06DD286}"/>
    <dgm:cxn modelId="{FF091CC0-D302-4F34-9B24-DFBA9B018EA0}" srcId="{59AB5E53-D068-43E2-B363-0577D6960070}" destId="{ED31602F-3386-45A4-8C2B-9E8A8BF753C8}" srcOrd="2" destOrd="0" parTransId="{331BF239-D598-426B-966C-854E2CD36C85}" sibTransId="{00E3B08C-55E3-420E-9993-68E7F834736F}"/>
    <dgm:cxn modelId="{1BD79AC2-6F93-4C76-B282-3ACBC44D73CF}" type="presOf" srcId="{50C652A1-3663-4E12-90AE-CF3A400EC8EC}" destId="{1C3C205D-FEA9-4F80-99A3-4A8D78C21D09}" srcOrd="0" destOrd="0" presId="urn:microsoft.com/office/officeart/2005/8/layout/vList2"/>
    <dgm:cxn modelId="{16BEA8CF-065C-4DD3-9623-AFE561FFC85F}" type="presOf" srcId="{EE7B1536-D731-422E-A773-C6864D397DD0}" destId="{DA50952E-9153-434A-AC09-5053D878E2EC}" srcOrd="0" destOrd="0" presId="urn:microsoft.com/office/officeart/2005/8/layout/vList2"/>
    <dgm:cxn modelId="{A245CED3-1ADB-44A4-9900-A3E1B15FAEA0}" type="presOf" srcId="{3629003F-2698-4CA1-964C-6443EF630F77}" destId="{1D1ADCDE-D7C2-4722-8001-AD1E6A7729A5}" srcOrd="0" destOrd="0" presId="urn:microsoft.com/office/officeart/2005/8/layout/vList2"/>
    <dgm:cxn modelId="{C5725FD6-A969-4DBF-A571-B3E303742B6D}" type="presOf" srcId="{D4FACEB1-D2E2-475D-B834-924A64D3573F}" destId="{6760B062-0647-44EF-B7E4-B2F59D55EB62}" srcOrd="0" destOrd="0" presId="urn:microsoft.com/office/officeart/2005/8/layout/vList2"/>
    <dgm:cxn modelId="{C2D09CEB-B7D1-41EF-A688-05FE73E85BF4}" srcId="{59AB5E53-D068-43E2-B363-0577D6960070}" destId="{D4FACEB1-D2E2-475D-B834-924A64D3573F}" srcOrd="1" destOrd="0" parTransId="{241FBB31-EBBD-4ECE-8C81-DD012681E2FE}" sibTransId="{546C2E5F-F1F1-43E4-B744-3E7D8F5205A0}"/>
    <dgm:cxn modelId="{C6E75FA8-F208-40C8-A1FB-1F40CD2B65BB}" type="presParOf" srcId="{0507A893-CC50-4E12-B7E4-1F32DDB3F031}" destId="{1C3C205D-FEA9-4F80-99A3-4A8D78C21D09}" srcOrd="0" destOrd="0" presId="urn:microsoft.com/office/officeart/2005/8/layout/vList2"/>
    <dgm:cxn modelId="{BB4ECEB6-87F5-4419-9333-22ECF8254B12}" type="presParOf" srcId="{0507A893-CC50-4E12-B7E4-1F32DDB3F031}" destId="{29B9C0C9-7CE7-4722-A134-F9B4EB636F31}" srcOrd="1" destOrd="0" presId="urn:microsoft.com/office/officeart/2005/8/layout/vList2"/>
    <dgm:cxn modelId="{FBDC65DE-F490-464B-9054-FB7590B1232A}" type="presParOf" srcId="{0507A893-CC50-4E12-B7E4-1F32DDB3F031}" destId="{6760B062-0647-44EF-B7E4-B2F59D55EB62}" srcOrd="2" destOrd="0" presId="urn:microsoft.com/office/officeart/2005/8/layout/vList2"/>
    <dgm:cxn modelId="{38C53176-5313-4DE2-BA08-F1CE95FD2BE7}" type="presParOf" srcId="{0507A893-CC50-4E12-B7E4-1F32DDB3F031}" destId="{EACE1066-DE5B-4AD0-A00F-932B40924F25}" srcOrd="3" destOrd="0" presId="urn:microsoft.com/office/officeart/2005/8/layout/vList2"/>
    <dgm:cxn modelId="{03CA18FA-87D1-488F-9C94-DAEE15F26B86}" type="presParOf" srcId="{0507A893-CC50-4E12-B7E4-1F32DDB3F031}" destId="{32716856-671F-477A-B0A2-B48B93E22660}" srcOrd="4" destOrd="0" presId="urn:microsoft.com/office/officeart/2005/8/layout/vList2"/>
    <dgm:cxn modelId="{1B25852F-B1C6-4B96-AC93-3ECA100A283E}" type="presParOf" srcId="{0507A893-CC50-4E12-B7E4-1F32DDB3F031}" destId="{41B9192F-457A-4352-9DCE-0E6470726238}" srcOrd="5" destOrd="0" presId="urn:microsoft.com/office/officeart/2005/8/layout/vList2"/>
    <dgm:cxn modelId="{644ED436-6F5E-40C1-A33D-54FF3D5C7030}" type="presParOf" srcId="{0507A893-CC50-4E12-B7E4-1F32DDB3F031}" destId="{DA50952E-9153-434A-AC09-5053D878E2EC}" srcOrd="6" destOrd="0" presId="urn:microsoft.com/office/officeart/2005/8/layout/vList2"/>
    <dgm:cxn modelId="{A43D391F-A145-4384-8883-2B04C474F32D}" type="presParOf" srcId="{0507A893-CC50-4E12-B7E4-1F32DDB3F031}" destId="{D9E9F6D0-F62A-4EB4-A531-BCCBC3696348}" srcOrd="7" destOrd="0" presId="urn:microsoft.com/office/officeart/2005/8/layout/vList2"/>
    <dgm:cxn modelId="{A0248337-BFCB-4BCD-8006-2FB63FE41E0A}" type="presParOf" srcId="{0507A893-CC50-4E12-B7E4-1F32DDB3F031}" destId="{1D1ADCDE-D7C2-4722-8001-AD1E6A7729A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C205D-FEA9-4F80-99A3-4A8D78C21D09}">
      <dsp:nvSpPr>
        <dsp:cNvPr id="0" name=""/>
        <dsp:cNvSpPr/>
      </dsp:nvSpPr>
      <dsp:spPr>
        <a:xfrm>
          <a:off x="0" y="36701"/>
          <a:ext cx="730674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b="0" kern="1200"/>
            <a:t>Introdução</a:t>
          </a:r>
          <a:endParaRPr lang="en-US" sz="2300" kern="1200"/>
        </a:p>
      </dsp:txBody>
      <dsp:txXfrm>
        <a:off x="26930" y="63631"/>
        <a:ext cx="7252880" cy="497795"/>
      </dsp:txXfrm>
    </dsp:sp>
    <dsp:sp modelId="{6760B062-0647-44EF-B7E4-B2F59D55EB62}">
      <dsp:nvSpPr>
        <dsp:cNvPr id="0" name=""/>
        <dsp:cNvSpPr/>
      </dsp:nvSpPr>
      <dsp:spPr>
        <a:xfrm>
          <a:off x="0" y="654596"/>
          <a:ext cx="730674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b="0" kern="1200"/>
            <a:t>Implementação</a:t>
          </a:r>
          <a:endParaRPr lang="en-US" sz="2300" kern="1200"/>
        </a:p>
      </dsp:txBody>
      <dsp:txXfrm>
        <a:off x="26930" y="681526"/>
        <a:ext cx="7252880" cy="497795"/>
      </dsp:txXfrm>
    </dsp:sp>
    <dsp:sp modelId="{32716856-671F-477A-B0A2-B48B93E22660}">
      <dsp:nvSpPr>
        <dsp:cNvPr id="0" name=""/>
        <dsp:cNvSpPr/>
      </dsp:nvSpPr>
      <dsp:spPr>
        <a:xfrm>
          <a:off x="0" y="1272491"/>
          <a:ext cx="730674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b="0" kern="1200"/>
            <a:t>Principais resultados</a:t>
          </a:r>
          <a:endParaRPr lang="en-US" sz="2300" kern="1200"/>
        </a:p>
      </dsp:txBody>
      <dsp:txXfrm>
        <a:off x="26930" y="1299421"/>
        <a:ext cx="7252880" cy="497795"/>
      </dsp:txXfrm>
    </dsp:sp>
    <dsp:sp modelId="{DA50952E-9153-434A-AC09-5053D878E2EC}">
      <dsp:nvSpPr>
        <dsp:cNvPr id="0" name=""/>
        <dsp:cNvSpPr/>
      </dsp:nvSpPr>
      <dsp:spPr>
        <a:xfrm>
          <a:off x="0" y="1890386"/>
          <a:ext cx="730674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b="0" kern="1200"/>
            <a:t>Análise dos resultados</a:t>
          </a:r>
          <a:endParaRPr lang="en-US" sz="2300" kern="1200"/>
        </a:p>
      </dsp:txBody>
      <dsp:txXfrm>
        <a:off x="26930" y="1917316"/>
        <a:ext cx="7252880" cy="497795"/>
      </dsp:txXfrm>
    </dsp:sp>
    <dsp:sp modelId="{1D1ADCDE-D7C2-4722-8001-AD1E6A7729A5}">
      <dsp:nvSpPr>
        <dsp:cNvPr id="0" name=""/>
        <dsp:cNvSpPr/>
      </dsp:nvSpPr>
      <dsp:spPr>
        <a:xfrm>
          <a:off x="0" y="2508281"/>
          <a:ext cx="730674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b="0" kern="1200"/>
            <a:t>Conclusão</a:t>
          </a:r>
          <a:endParaRPr lang="en-US" sz="2300" kern="1200"/>
        </a:p>
      </dsp:txBody>
      <dsp:txXfrm>
        <a:off x="26930" y="2535211"/>
        <a:ext cx="7252880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"/>
          <p:cNvSpPr/>
          <p:nvPr/>
        </p:nvSpPr>
        <p:spPr>
          <a:xfrm>
            <a:off x="0" y="0"/>
            <a:ext cx="6858000" cy="97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5" name="CustomShape 2"/>
          <p:cNvSpPr/>
          <p:nvPr/>
        </p:nvSpPr>
        <p:spPr>
          <a:xfrm>
            <a:off x="0" y="0"/>
            <a:ext cx="6858000" cy="9752040"/>
          </a:xfrm>
          <a:custGeom>
            <a:avLst/>
            <a:gdLst/>
            <a:ahLst/>
            <a:cxnLst/>
            <a:rect l="0" t="0" r="r" b="b"/>
            <a:pathLst>
              <a:path w="19052" h="2709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085"/>
                </a:lnTo>
                <a:cubicBezTo>
                  <a:pt x="0" y="27087"/>
                  <a:pt x="2" y="27090"/>
                  <a:pt x="4" y="27090"/>
                </a:cubicBezTo>
                <a:lnTo>
                  <a:pt x="19046" y="27090"/>
                </a:lnTo>
                <a:cubicBezTo>
                  <a:pt x="19048" y="27090"/>
                  <a:pt x="19051" y="27087"/>
                  <a:pt x="19051" y="27085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0" y="0"/>
            <a:ext cx="6858000" cy="9752040"/>
          </a:xfrm>
          <a:custGeom>
            <a:avLst/>
            <a:gdLst/>
            <a:ahLst/>
            <a:cxnLst/>
            <a:rect l="0" t="0" r="r" b="b"/>
            <a:pathLst>
              <a:path w="19052" h="2709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085"/>
                </a:lnTo>
                <a:cubicBezTo>
                  <a:pt x="0" y="27087"/>
                  <a:pt x="2" y="27090"/>
                  <a:pt x="4" y="27090"/>
                </a:cubicBezTo>
                <a:lnTo>
                  <a:pt x="19046" y="27090"/>
                </a:lnTo>
                <a:cubicBezTo>
                  <a:pt x="19048" y="27090"/>
                  <a:pt x="19051" y="27087"/>
                  <a:pt x="19051" y="27085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PlaceHolder 4"/>
          <p:cNvSpPr>
            <a:spLocks noGrp="1"/>
          </p:cNvSpPr>
          <p:nvPr>
            <p:ph type="hdr"/>
          </p:nvPr>
        </p:nvSpPr>
        <p:spPr>
          <a:xfrm>
            <a:off x="0" y="0"/>
            <a:ext cx="2968560" cy="45972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dt"/>
          </p:nvPr>
        </p:nvSpPr>
        <p:spPr>
          <a:xfrm>
            <a:off x="3887280" y="0"/>
            <a:ext cx="2968920" cy="45972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89" name="PlaceHolder 6"/>
          <p:cNvSpPr>
            <a:spLocks noGrp="1" noRot="1" noChangeAspect="1"/>
          </p:cNvSpPr>
          <p:nvPr>
            <p:ph type="sldImg"/>
          </p:nvPr>
        </p:nvSpPr>
        <p:spPr>
          <a:xfrm>
            <a:off x="990720" y="761760"/>
            <a:ext cx="4873680" cy="3654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914400" y="4648320"/>
            <a:ext cx="5027760" cy="43405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Click to edit the notes' format</a:t>
            </a:r>
          </a:p>
        </p:txBody>
      </p:sp>
      <p:sp>
        <p:nvSpPr>
          <p:cNvPr id="91" name="PlaceHolder 8"/>
          <p:cNvSpPr>
            <a:spLocks noGrp="1"/>
          </p:cNvSpPr>
          <p:nvPr>
            <p:ph type="ftr"/>
          </p:nvPr>
        </p:nvSpPr>
        <p:spPr>
          <a:xfrm>
            <a:off x="0" y="9292320"/>
            <a:ext cx="2968560" cy="45972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92" name="PlaceHolder 9"/>
          <p:cNvSpPr>
            <a:spLocks noGrp="1"/>
          </p:cNvSpPr>
          <p:nvPr>
            <p:ph type="sldNum"/>
          </p:nvPr>
        </p:nvSpPr>
        <p:spPr>
          <a:xfrm>
            <a:off x="3887280" y="9295920"/>
            <a:ext cx="2968920" cy="45612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0FE7486F-2202-450D-A9DA-092CD4CFF8CA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887640" y="9296280"/>
            <a:ext cx="296892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29EAE50A-7A6D-44E3-ABEB-9731AFFBDA21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GB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990720" y="762120"/>
            <a:ext cx="4876560" cy="365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914400" y="4648320"/>
            <a:ext cx="5027760" cy="43408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914400" y="4648320"/>
            <a:ext cx="5027760" cy="43408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887640" y="9296280"/>
            <a:ext cx="296892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EDFDF270-95C3-435D-8882-74A633AC0316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GB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914400" y="4648320"/>
            <a:ext cx="5027760" cy="43408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887640" y="9296280"/>
            <a:ext cx="296892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1C94F80F-7DB7-49D5-832B-6235E27829E6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n-GB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914400" y="4648320"/>
            <a:ext cx="5027760" cy="43408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887640" y="9296280"/>
            <a:ext cx="296892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B51A356D-64E6-43D1-A428-1B46AC1AC9C2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n-GB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914400" y="4648320"/>
            <a:ext cx="5027760" cy="43408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887640" y="9296280"/>
            <a:ext cx="296892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8A6AF616-C63F-4C22-AE0B-D0A60E6F21A8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GB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914400" y="4648320"/>
            <a:ext cx="5027760" cy="43408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887640" y="9296280"/>
            <a:ext cx="296892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9A3F8BB1-0859-43D5-8E56-282EA13CCF46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en-GB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14386D30-A61D-40A8-8919-5C4AE522BCFC}" type="slidenum">
              <a:rPr lang="en-GB" sz="1400" b="1" strike="noStrike" spc="-1" smtClean="0">
                <a:solidFill>
                  <a:srgbClr val="FFFFFF"/>
                </a:solidFill>
                <a:latin typeface="Arial"/>
              </a:rPr>
              <a:t>‹nº›</a:t>
            </a:fld>
            <a:endParaRPr lang="en-GB" sz="1400" b="0" strike="noStrike" spc="-1">
              <a:solidFill>
                <a:srgbClr val="6D6C94"/>
              </a:solidFill>
              <a:latin typeface="Times New Roman"/>
            </a:endParaRPr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37248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502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2354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5427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3285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4261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8751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4386D30-A61D-40A8-8919-5C4AE522BCFC}" type="slidenum">
              <a:rPr lang="en-GB" sz="1400" b="1" strike="noStrike" spc="-1" smtClean="0">
                <a:solidFill>
                  <a:srgbClr val="FFFFFF"/>
                </a:solidFill>
                <a:latin typeface="Arial"/>
              </a:rPr>
              <a:t>‹nº›</a:t>
            </a:fld>
            <a:endParaRPr lang="en-GB" sz="1400" b="0" strike="noStrike" spc="-1">
              <a:solidFill>
                <a:srgbClr val="6D6C94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3006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4386D30-A61D-40A8-8919-5C4AE522BCFC}" type="slidenum">
              <a:rPr lang="en-GB" sz="1400" b="1" strike="noStrike" spc="-1" smtClean="0">
                <a:solidFill>
                  <a:srgbClr val="FFFFFF"/>
                </a:solidFill>
                <a:latin typeface="Arial"/>
              </a:rPr>
              <a:t>‹nº›</a:t>
            </a:fld>
            <a:endParaRPr lang="en-GB" sz="1400" b="0" strike="noStrike" spc="-1">
              <a:solidFill>
                <a:srgbClr val="6D6C94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6930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093913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357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0DDF080-5E8C-48AD-84E5-6C08B304C14E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14386D30-A61D-40A8-8919-5C4AE522BCFC}" type="slidenum">
              <a:rPr lang="en-GB" sz="1400" b="1" strike="noStrike" spc="-1" smtClean="0">
                <a:solidFill>
                  <a:srgbClr val="FFFFFF"/>
                </a:solidFill>
                <a:latin typeface="Arial"/>
              </a:rPr>
              <a:t>‹nº›</a:t>
            </a:fld>
            <a:endParaRPr lang="en-GB" sz="1400" b="0" strike="noStrike" spc="-1">
              <a:solidFill>
                <a:srgbClr val="6D6C94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2139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5255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6447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644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70409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24445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0527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4258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83982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3224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59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14386D30-A61D-40A8-8919-5C4AE522BCFC}" type="slidenum">
              <a:rPr lang="en-GB" sz="1400" b="1" strike="noStrike" spc="-1" smtClean="0">
                <a:solidFill>
                  <a:srgbClr val="FFFFFF"/>
                </a:solidFill>
                <a:latin typeface="Arial"/>
              </a:rPr>
              <a:t>‹nº›</a:t>
            </a:fld>
            <a:endParaRPr lang="en-GB" sz="1400" b="0" strike="noStrike" spc="-1">
              <a:solidFill>
                <a:srgbClr val="6D6C94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60312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60131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16019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55148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53061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93362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85200" y="9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598"/>
              </a:spcBef>
            </a:pPr>
            <a:endParaRPr lang="en-GB" sz="2400" b="0" strike="noStrike" spc="-1">
              <a:solidFill>
                <a:srgbClr val="66666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530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06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4386D30-A61D-40A8-8919-5C4AE522BCFC}" type="slidenum">
              <a:rPr lang="en-GB" sz="1400" b="1" strike="noStrike" spc="-1" smtClean="0">
                <a:solidFill>
                  <a:srgbClr val="FFFFFF"/>
                </a:solidFill>
                <a:latin typeface="Arial"/>
              </a:rPr>
              <a:t>‹nº›</a:t>
            </a:fld>
            <a:endParaRPr lang="en-GB" sz="1400" b="0" strike="noStrike" spc="-1">
              <a:solidFill>
                <a:srgbClr val="6D6C94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349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4386D30-A61D-40A8-8919-5C4AE522BCFC}" type="slidenum">
              <a:rPr lang="en-GB" sz="1400" b="1" strike="noStrike" spc="-1" smtClean="0">
                <a:solidFill>
                  <a:srgbClr val="FFFFFF"/>
                </a:solidFill>
                <a:latin typeface="Arial"/>
              </a:rPr>
              <a:t>‹nº›</a:t>
            </a:fld>
            <a:endParaRPr lang="en-GB" sz="1400" b="0" strike="noStrike" spc="-1">
              <a:solidFill>
                <a:srgbClr val="6D6C94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341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4386D30-A61D-40A8-8919-5C4AE522BCFC}" type="slidenum">
              <a:rPr lang="en-GB" sz="1400" b="1" strike="noStrike" spc="-1" smtClean="0">
                <a:solidFill>
                  <a:srgbClr val="FFFFFF"/>
                </a:solidFill>
                <a:latin typeface="Arial"/>
              </a:rPr>
              <a:t>‹nº›</a:t>
            </a:fld>
            <a:endParaRPr lang="en-GB" sz="1400" b="0" strike="noStrike" spc="-1">
              <a:solidFill>
                <a:srgbClr val="6D6C94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431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4386D30-A61D-40A8-8919-5C4AE522BCFC}" type="slidenum">
              <a:rPr lang="en-GB" sz="1400" b="1" strike="noStrike" spc="-1" smtClean="0">
                <a:solidFill>
                  <a:srgbClr val="FFFFFF"/>
                </a:solidFill>
                <a:latin typeface="Arial"/>
              </a:rPr>
              <a:t>‹nº›</a:t>
            </a:fld>
            <a:endParaRPr lang="en-GB" sz="1400" b="0" strike="noStrike" spc="-1">
              <a:solidFill>
                <a:srgbClr val="6D6C94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569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953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459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796EAA97-870A-44B8-AC4E-CEF5D1EC6D97}" type="slidenum">
              <a:rPr lang="en-GB" sz="1400" b="1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90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  <p:sldLayoutId id="2147483831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1"/>
          <p:cNvPicPr/>
          <p:nvPr/>
        </p:nvPicPr>
        <p:blipFill>
          <a:blip r:embed="rId3"/>
          <a:stretch/>
        </p:blipFill>
        <p:spPr>
          <a:xfrm>
            <a:off x="0" y="4392720"/>
            <a:ext cx="9144000" cy="118908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1928880" y="5572080"/>
            <a:ext cx="6707160" cy="67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1959120" y="6356520"/>
            <a:ext cx="6684840" cy="75405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spcBef>
                <a:spcPts val="624"/>
              </a:spcBef>
            </a:pPr>
            <a:r>
              <a:rPr lang="en-GB" sz="1300" b="1" strike="noStrike" spc="-1" dirty="0">
                <a:solidFill>
                  <a:srgbClr val="666666"/>
                </a:solidFill>
                <a:latin typeface="Arial"/>
              </a:rPr>
              <a:t>Leandro Adão </a:t>
            </a:r>
            <a:r>
              <a:rPr lang="en-GB" sz="1300" b="1" strike="noStrike" spc="-1" dirty="0" err="1">
                <a:solidFill>
                  <a:srgbClr val="666666"/>
                </a:solidFill>
                <a:latin typeface="Arial"/>
              </a:rPr>
              <a:t>Fidalgo</a:t>
            </a:r>
            <a:r>
              <a:rPr lang="en-GB" sz="1300" b="1" strike="noStrike" spc="-1" dirty="0">
                <a:solidFill>
                  <a:srgbClr val="666666"/>
                </a:solidFill>
                <a:latin typeface="Arial"/>
              </a:rPr>
              <a:t> - 2017017144</a:t>
            </a:r>
          </a:p>
          <a:p>
            <a:pPr algn="r">
              <a:lnSpc>
                <a:spcPct val="100000"/>
              </a:lnSpc>
              <a:spcBef>
                <a:spcPts val="624"/>
              </a:spcBef>
            </a:pPr>
            <a:r>
              <a:rPr lang="en-GB" sz="1300" b="1" spc="-1" dirty="0">
                <a:solidFill>
                  <a:srgbClr val="666666"/>
                </a:solidFill>
                <a:latin typeface="Arial"/>
              </a:rPr>
              <a:t>Pedro dos Santos Alves - 2019112789</a:t>
            </a:r>
            <a:endParaRPr lang="en-GB" sz="13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24"/>
              </a:spcBef>
            </a:pPr>
            <a:endParaRPr lang="en-GB" sz="13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714240" y="5111640"/>
            <a:ext cx="7926480" cy="396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spcBef>
                <a:spcPts val="998"/>
              </a:spcBef>
            </a:pPr>
            <a:r>
              <a:rPr lang="pt-PT" sz="2800" b="1" strike="noStrike" spc="-1" dirty="0">
                <a:solidFill>
                  <a:srgbClr val="FFFFFF"/>
                </a:solidFill>
                <a:latin typeface="Arial"/>
              </a:rPr>
              <a:t>Introdução à Inteligência Artificial</a:t>
            </a:r>
            <a:endParaRPr lang="en-GB" sz="28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178920" y="4583160"/>
            <a:ext cx="84726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spcBef>
                <a:spcPts val="998"/>
              </a:spcBef>
            </a:pPr>
            <a:r>
              <a:rPr lang="en-GB" sz="2400" b="1" strike="noStrike" spc="-1">
                <a:solidFill>
                  <a:srgbClr val="FFFFFF"/>
                </a:solidFill>
                <a:latin typeface="Arial"/>
              </a:rPr>
              <a:t>Licenciatura em Engenharia Informática</a:t>
            </a:r>
            <a:endParaRPr lang="en-GB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98" name="Imagem 97"/>
          <p:cNvPicPr/>
          <p:nvPr/>
        </p:nvPicPr>
        <p:blipFill>
          <a:blip r:embed="rId4"/>
          <a:stretch/>
        </p:blipFill>
        <p:spPr>
          <a:xfrm>
            <a:off x="3675240" y="1155240"/>
            <a:ext cx="1904760" cy="190476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FF3AFA8-0FD9-4019-9174-040C166B2200}"/>
              </a:ext>
            </a:extLst>
          </p:cNvPr>
          <p:cNvSpPr txBox="1"/>
          <p:nvPr/>
        </p:nvSpPr>
        <p:spPr>
          <a:xfrm>
            <a:off x="2725933" y="3444329"/>
            <a:ext cx="3803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Trabalho prático </a:t>
            </a:r>
            <a:r>
              <a:rPr lang="pt-PT" sz="2000" b="1">
                <a:latin typeface="Arial" panose="020B0604020202020204" pitchFamily="34" charset="0"/>
                <a:cs typeface="Arial" panose="020B0604020202020204" pitchFamily="34" charset="0"/>
              </a:rPr>
              <a:t>nº2  </a:t>
            </a: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 de Otimização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4DBAC56D-E587-4F8F-9383-F8C3E71F62E4}"/>
              </a:ext>
            </a:extLst>
          </p:cNvPr>
          <p:cNvSpPr txBox="1"/>
          <p:nvPr/>
        </p:nvSpPr>
        <p:spPr>
          <a:xfrm>
            <a:off x="1118586" y="287280"/>
            <a:ext cx="7759084" cy="402291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pt-PT" sz="2000" b="1" spc="-1" dirty="0">
                <a:latin typeface="Arial"/>
              </a:rPr>
              <a:t>Algoritmo híbrido (1 e 3)</a:t>
            </a:r>
            <a:endParaRPr lang="en-GB" sz="2000" b="1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76F89A-4701-438E-86CE-481F6716C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32" y="1490358"/>
            <a:ext cx="7931191" cy="12395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FF41D6B-B4D5-416E-91F3-BE7B67D29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652" y="1706428"/>
            <a:ext cx="2143923" cy="8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42661EF9-EF6E-4D61-87FE-A6E0979D2010}"/>
              </a:ext>
            </a:extLst>
          </p:cNvPr>
          <p:cNvSpPr txBox="1"/>
          <p:nvPr/>
        </p:nvSpPr>
        <p:spPr>
          <a:xfrm>
            <a:off x="1118586" y="287280"/>
            <a:ext cx="7759084" cy="402291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pt-PT" sz="2000" b="1" spc="-1" dirty="0">
                <a:latin typeface="Arial"/>
              </a:rPr>
              <a:t>Algoritmo híbrido (2 e 3)</a:t>
            </a:r>
            <a:endParaRPr lang="en-GB" sz="2000" b="1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7C6A98-FD70-4DDB-870D-AC494ACAF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81" y="1371025"/>
            <a:ext cx="7882494" cy="116569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47A1B49-57E2-4C3D-8E41-BC7EC10DD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747" y="1651247"/>
            <a:ext cx="2143923" cy="8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4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986C6357-78FE-4593-8472-8DA1633C7A71}"/>
              </a:ext>
            </a:extLst>
          </p:cNvPr>
          <p:cNvSpPr txBox="1"/>
          <p:nvPr/>
        </p:nvSpPr>
        <p:spPr>
          <a:xfrm>
            <a:off x="1118586" y="287280"/>
            <a:ext cx="7759084" cy="402291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pt-PT" sz="2000" b="1" spc="-1" dirty="0">
                <a:latin typeface="Arial"/>
              </a:rPr>
              <a:t>Algoritmo híbrido (1 e 4)</a:t>
            </a:r>
            <a:endParaRPr lang="en-GB" sz="2000" b="1" strike="noStrike" spc="-1" dirty="0"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5AD1AA-C772-4449-88EF-10E53BB2E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81" y="1449279"/>
            <a:ext cx="7882494" cy="118818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2FA982F-82AB-415E-9469-FEDB871DA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726" y="1731145"/>
            <a:ext cx="2143923" cy="8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28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A85AC499-FD9D-4C1B-8E93-A4C8B2F8B604}"/>
              </a:ext>
            </a:extLst>
          </p:cNvPr>
          <p:cNvSpPr txBox="1"/>
          <p:nvPr/>
        </p:nvSpPr>
        <p:spPr>
          <a:xfrm>
            <a:off x="1118586" y="287280"/>
            <a:ext cx="7759084" cy="402291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pt-PT" sz="2000" b="1" spc="-1" dirty="0">
                <a:latin typeface="Arial"/>
              </a:rPr>
              <a:t>Algoritmo híbrido (2 e 4)</a:t>
            </a:r>
            <a:endParaRPr lang="en-GB" sz="2000" b="1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74834F-7AB5-4F83-8117-9E50A1213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81" y="1638343"/>
            <a:ext cx="7705693" cy="11363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EFFEA8C-EA9A-422C-A887-C8A2100E9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460" y="1890944"/>
            <a:ext cx="2143923" cy="8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98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118586" y="287280"/>
            <a:ext cx="5610534" cy="402291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/>
          <a:p>
            <a:r>
              <a:rPr lang="pt-PT" sz="2000" b="1" strike="noStrike" spc="-1" dirty="0">
                <a:latin typeface="Arial"/>
              </a:rPr>
              <a:t>Conclusão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8534520" y="6567480"/>
            <a:ext cx="377640" cy="23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Ctr="1">
            <a:noAutofit/>
          </a:bodyPr>
          <a:lstStyle/>
          <a:p>
            <a:pPr algn="r">
              <a:lnSpc>
                <a:spcPct val="100000"/>
              </a:lnSpc>
            </a:pPr>
            <a:fld id="{53A78460-E44B-4149-8B47-FB396D53756B}" type="slidenum">
              <a:rPr lang="en-GB" sz="1400" b="1" strike="noStrike" spc="-1">
                <a:solidFill>
                  <a:srgbClr val="FFFFFF"/>
                </a:solidFill>
                <a:latin typeface="Arial"/>
              </a:rPr>
              <a:t>14</a:t>
            </a:fld>
            <a:endParaRPr lang="en-GB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C3686440-0833-4297-A612-6F57578F623D}"/>
              </a:ext>
            </a:extLst>
          </p:cNvPr>
          <p:cNvSpPr txBox="1"/>
          <p:nvPr/>
        </p:nvSpPr>
        <p:spPr>
          <a:xfrm>
            <a:off x="1118586" y="1164661"/>
            <a:ext cx="7882494" cy="12794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/>
          <a:p>
            <a:pPr marL="285750" indent="-285750">
              <a:spcBef>
                <a:spcPts val="59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Concluímos que quantas mais alterações se fizerem na solução, piores são os resultados finais obtidos.</a:t>
            </a:r>
            <a:endParaRPr lang="en-GB" sz="1200" spc="-1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59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Com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isto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também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possivel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verificar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que 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trepa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colinas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normal é 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melhor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problema.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30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6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7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99" name="TextShape 1"/>
          <p:cNvSpPr txBox="1"/>
          <p:nvPr/>
        </p:nvSpPr>
        <p:spPr>
          <a:xfrm>
            <a:off x="1320529" y="685800"/>
            <a:ext cx="7306739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000" b="0" strike="noStrike" spc="-1">
                <a:ln w="3175" cmpd="sng">
                  <a:noFill/>
                </a:ln>
                <a:latin typeface="+mj-lt"/>
                <a:ea typeface="+mj-ea"/>
                <a:cs typeface="+mj-cs"/>
              </a:rPr>
              <a:t>Índice</a:t>
            </a:r>
          </a:p>
        </p:txBody>
      </p:sp>
      <p:sp>
        <p:nvSpPr>
          <p:cNvPr id="101" name="CustomShape 3"/>
          <p:cNvSpPr/>
          <p:nvPr/>
        </p:nvSpPr>
        <p:spPr>
          <a:xfrm>
            <a:off x="8534520" y="6567480"/>
            <a:ext cx="377640" cy="23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Ctr="1">
            <a:noAutofit/>
          </a:bodyPr>
          <a:lstStyle/>
          <a:p>
            <a:pPr algn="r">
              <a:spcAft>
                <a:spcPts val="600"/>
              </a:spcAft>
            </a:pPr>
            <a:fld id="{A13F8D4A-35F5-4944-8DF3-441B5BF69430}" type="slidenum">
              <a:rPr lang="en-GB" sz="1400" b="1" strike="noStrike" spc="-1" smtClean="0">
                <a:solidFill>
                  <a:srgbClr val="FFFFFF"/>
                </a:solidFill>
                <a:latin typeface="Arial"/>
              </a:rPr>
              <a:pPr algn="r">
                <a:spcAft>
                  <a:spcPts val="600"/>
                </a:spcAft>
              </a:pPr>
              <a:t>2</a:t>
            </a:fld>
            <a:endParaRPr lang="en-GB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graphicFrame>
        <p:nvGraphicFramePr>
          <p:cNvPr id="103" name="TextShape 2">
            <a:extLst>
              <a:ext uri="{FF2B5EF4-FFF2-40B4-BE49-F238E27FC236}">
                <a16:creationId xmlns:a16="http://schemas.microsoft.com/office/drawing/2014/main" id="{4FDD7C27-EF02-4EBA-A2AA-1FD82CB0E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152632"/>
              </p:ext>
            </p:extLst>
          </p:nvPr>
        </p:nvGraphicFramePr>
        <p:xfrm>
          <a:off x="1320528" y="2694562"/>
          <a:ext cx="7306740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136342" y="305525"/>
            <a:ext cx="7775818" cy="402291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GB" sz="2000" b="1" strike="noStrike" spc="-1" dirty="0" err="1">
                <a:latin typeface="Arial"/>
              </a:rPr>
              <a:t>Introdução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020932" y="1285920"/>
            <a:ext cx="7980148" cy="1094788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/>
          <a:p>
            <a:pPr marL="191880" algn="just">
              <a:spcBef>
                <a:spcPts val="598"/>
              </a:spcBef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+mj-lt"/>
                <a:ea typeface="Arial"/>
              </a:rPr>
              <a:t> Nesta apresentação iremos mostrar as experiências realizadas e as várias conclusões retiradas de cada experiência.</a:t>
            </a:r>
          </a:p>
          <a:p>
            <a:pPr marL="191880" algn="just">
              <a:spcBef>
                <a:spcPts val="598"/>
              </a:spcBef>
              <a:buClr>
                <a:srgbClr val="000000"/>
              </a:buClr>
            </a:pPr>
            <a:endParaRPr lang="pt-PT" sz="2000" spc="-1" dirty="0">
              <a:solidFill>
                <a:srgbClr val="000000"/>
              </a:solidFill>
              <a:latin typeface="+mj-lt"/>
              <a:ea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8534520" y="6567480"/>
            <a:ext cx="377640" cy="23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Ctr="1">
            <a:noAutofit/>
          </a:bodyPr>
          <a:lstStyle/>
          <a:p>
            <a:pPr algn="r">
              <a:lnSpc>
                <a:spcPct val="100000"/>
              </a:lnSpc>
            </a:pPr>
            <a:fld id="{8675458B-E31D-4E11-8478-83EE4593D9E0}" type="slidenum">
              <a:rPr lang="en-GB" sz="1400" b="1" strike="noStrike" spc="-1" smtClean="0">
                <a:solidFill>
                  <a:srgbClr val="FFFFFF"/>
                </a:solidFill>
                <a:latin typeface="Arial"/>
              </a:rPr>
              <a:t>3</a:t>
            </a:fld>
            <a:endParaRPr lang="en-GB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20932" y="287280"/>
            <a:ext cx="7891228" cy="402291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pt-PT" sz="2000" b="1" strike="noStrike" spc="-1" dirty="0">
                <a:latin typeface="Arial"/>
              </a:rPr>
              <a:t>Trepa colinas normal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020932" y="1285920"/>
            <a:ext cx="7980148" cy="120251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/>
          <a:p>
            <a:pPr marL="191880" indent="-191880" algn="just">
              <a:spcBef>
                <a:spcPts val="598"/>
              </a:spcBef>
              <a:buClr>
                <a:srgbClr val="000000"/>
              </a:buClr>
              <a:buFont typeface="Arial"/>
              <a:buChar char="•"/>
            </a:pPr>
            <a:r>
              <a:rPr lang="pt-PT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No teste realizado ao trepa colinas normal verificou-se que ao aumentar o número de iterações e mantendo o número de runs o “melhor resultado” tende para valores mais satisfatórios e a “média” também. </a:t>
            </a:r>
            <a:r>
              <a:rPr lang="pt-PT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 um rápido processamento e não precisa de muita memória.</a:t>
            </a:r>
          </a:p>
        </p:txBody>
      </p:sp>
      <p:sp>
        <p:nvSpPr>
          <p:cNvPr id="107" name="CustomShape 3"/>
          <p:cNvSpPr/>
          <p:nvPr/>
        </p:nvSpPr>
        <p:spPr>
          <a:xfrm>
            <a:off x="8534520" y="6567480"/>
            <a:ext cx="377640" cy="23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Ctr="1">
            <a:noAutofit/>
          </a:bodyPr>
          <a:lstStyle/>
          <a:p>
            <a:pPr algn="r">
              <a:lnSpc>
                <a:spcPct val="100000"/>
              </a:lnSpc>
            </a:pPr>
            <a:fld id="{7EF35684-4490-42CF-AC38-5670285AB6EE}" type="slidenum">
              <a:rPr lang="en-GB" sz="1400" b="1" strike="noStrike" spc="-1">
                <a:solidFill>
                  <a:srgbClr val="FFFFFF"/>
                </a:solidFill>
                <a:latin typeface="Arial"/>
              </a:rPr>
              <a:t>4</a:t>
            </a:fld>
            <a:endParaRPr lang="en-GB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A8AAF54-0086-4C92-8E15-974725097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302" y="2488430"/>
            <a:ext cx="7326487" cy="34742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3367909-00D8-4D11-B598-80155B768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078" y="4836843"/>
            <a:ext cx="2548442" cy="9521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118586" y="287280"/>
            <a:ext cx="7793574" cy="402291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GB" sz="2000" b="1" strike="noStrike" spc="-1" dirty="0" err="1">
                <a:latin typeface="Arial"/>
              </a:rPr>
              <a:t>Trepa</a:t>
            </a:r>
            <a:r>
              <a:rPr lang="en-GB" sz="2000" b="1" strike="noStrike" spc="-1" dirty="0">
                <a:latin typeface="Arial"/>
              </a:rPr>
              <a:t> Colinas </a:t>
            </a:r>
            <a:r>
              <a:rPr lang="en-GB" sz="2000" b="1" strike="noStrike" spc="-1" dirty="0" err="1">
                <a:latin typeface="Arial"/>
              </a:rPr>
              <a:t>alterado</a:t>
            </a:r>
            <a:r>
              <a:rPr lang="en-GB" sz="2000" b="1" strike="noStrike" spc="-1" dirty="0">
                <a:latin typeface="Arial"/>
              </a:rPr>
              <a:t> </a:t>
            </a:r>
          </a:p>
        </p:txBody>
      </p:sp>
      <p:sp>
        <p:nvSpPr>
          <p:cNvPr id="109" name="TextShape 2"/>
          <p:cNvSpPr txBox="1"/>
          <p:nvPr/>
        </p:nvSpPr>
        <p:spPr>
          <a:xfrm>
            <a:off x="1118586" y="1285920"/>
            <a:ext cx="7882494" cy="120251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/>
          <a:p>
            <a:pPr marL="191880" indent="-191880" algn="just">
              <a:spcBef>
                <a:spcPts val="598"/>
              </a:spcBef>
              <a:buClr>
                <a:srgbClr val="000000"/>
              </a:buClr>
              <a:buFont typeface="Arial"/>
              <a:buChar char="•"/>
            </a:pPr>
            <a:r>
              <a:rPr lang="pt-PT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No teste realizado ao trepa colinas alterado verificou-se que este método é ligeiramente pior que o anterior, porém constatou-se exatamente a mesma coisa que acontecia no anterior, simplesmente com valores ligeiramente menos satisfatórios.</a:t>
            </a:r>
            <a:endParaRPr lang="en-GB" b="0" strike="noStrike" spc="-1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8534520" y="6567480"/>
            <a:ext cx="377640" cy="23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Ctr="1">
            <a:noAutofit/>
          </a:bodyPr>
          <a:lstStyle/>
          <a:p>
            <a:pPr algn="r">
              <a:lnSpc>
                <a:spcPct val="100000"/>
              </a:lnSpc>
            </a:pPr>
            <a:fld id="{EB5996AF-DBF3-4DD7-85D7-1FB54AC363A6}" type="slidenum">
              <a:rPr lang="en-GB" sz="1400" b="1" strike="noStrike" spc="-1">
                <a:solidFill>
                  <a:srgbClr val="FFFFFF"/>
                </a:solidFill>
                <a:latin typeface="Arial"/>
              </a:rPr>
              <a:t>5</a:t>
            </a:fld>
            <a:endParaRPr lang="en-GB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C91539-4D61-4B8A-9600-7BF5595C6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196" y="2488430"/>
            <a:ext cx="7087273" cy="377199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E06F5E9-5B3A-45EC-9CB8-740101CC0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871" y="2609051"/>
            <a:ext cx="1988598" cy="7421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05106192-35C7-41FA-8C37-0B6D00D4DACD}"/>
              </a:ext>
            </a:extLst>
          </p:cNvPr>
          <p:cNvSpPr txBox="1"/>
          <p:nvPr/>
        </p:nvSpPr>
        <p:spPr>
          <a:xfrm>
            <a:off x="1118586" y="287280"/>
            <a:ext cx="7759084" cy="402291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GB" sz="2000" b="1" strike="noStrike" spc="-1" dirty="0" err="1">
                <a:latin typeface="Arial"/>
              </a:rPr>
              <a:t>Algoritmos</a:t>
            </a:r>
            <a:r>
              <a:rPr lang="en-GB" sz="2000" b="1" strike="noStrike" spc="-1" dirty="0">
                <a:latin typeface="Arial"/>
              </a:rPr>
              <a:t> </a:t>
            </a:r>
            <a:r>
              <a:rPr lang="en-GB" sz="2000" b="1" strike="noStrike" spc="-1" dirty="0" err="1">
                <a:latin typeface="Arial"/>
              </a:rPr>
              <a:t>evolutivos</a:t>
            </a:r>
            <a:r>
              <a:rPr lang="en-GB" sz="2000" b="1" strike="noStrike" spc="-1" dirty="0">
                <a:latin typeface="Arial"/>
              </a:rPr>
              <a:t> (por </a:t>
            </a:r>
            <a:r>
              <a:rPr lang="en-GB" sz="2000" b="1" strike="noStrike" spc="-1" dirty="0" err="1">
                <a:latin typeface="Arial"/>
              </a:rPr>
              <a:t>troca</a:t>
            </a:r>
            <a:r>
              <a:rPr lang="en-GB" sz="2000" b="1" strike="noStrike" spc="-1" dirty="0">
                <a:latin typeface="Arial"/>
              </a:rPr>
              <a:t> e por </a:t>
            </a:r>
            <a:r>
              <a:rPr lang="en-GB" sz="2000" b="1" strike="noStrike" spc="-1" dirty="0" err="1">
                <a:latin typeface="Arial"/>
              </a:rPr>
              <a:t>inserção</a:t>
            </a:r>
            <a:r>
              <a:rPr lang="en-GB" sz="2000" b="1" strike="noStrike" spc="-1" dirty="0">
                <a:latin typeface="Arial"/>
              </a:rPr>
              <a:t>)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257736BB-C9E0-4B5F-98AA-6C25571E6421}"/>
              </a:ext>
            </a:extLst>
          </p:cNvPr>
          <p:cNvSpPr txBox="1"/>
          <p:nvPr/>
        </p:nvSpPr>
        <p:spPr>
          <a:xfrm>
            <a:off x="1118586" y="1143872"/>
            <a:ext cx="7882494" cy="381861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/>
          <a:p>
            <a:pPr marL="285750" indent="-285750">
              <a:spcBef>
                <a:spcPts val="59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Ao aumentar o número da população o resultado final pretendido melhora.</a:t>
            </a:r>
          </a:p>
          <a:p>
            <a:pPr marL="285750" indent="-285750">
              <a:spcBef>
                <a:spcPts val="59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Ao aumentar a probabilidade de recombinação piora o resultado final pretendido.</a:t>
            </a:r>
          </a:p>
          <a:p>
            <a:pPr marL="285750" indent="-285750">
              <a:spcBef>
                <a:spcPts val="59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Ao aumentar a probabilidade de mutação o resultado melhora ligeiramente.</a:t>
            </a:r>
          </a:p>
          <a:p>
            <a:pPr marL="285750" indent="-285750">
              <a:spcBef>
                <a:spcPts val="59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 mutação por troca parece ser ligeiramente melhor que a mutação por inserção. </a:t>
            </a:r>
          </a:p>
          <a:p>
            <a:pPr marL="285750" indent="-285750">
              <a:spcBef>
                <a:spcPts val="59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Ao aumentar o número de gerações os resultados também melhoram. </a:t>
            </a:r>
          </a:p>
          <a:p>
            <a:pPr marL="285750" indent="-285750">
              <a:spcBef>
                <a:spcPts val="59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Processamento lento e necessita de muita memória. </a:t>
            </a:r>
          </a:p>
          <a:p>
            <a:pPr marL="285750" indent="-285750">
              <a:spcBef>
                <a:spcPts val="59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Maus resultados. </a:t>
            </a:r>
            <a:b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400" b="0" strike="noStrike" spc="-1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66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8BF64E3-2A19-402F-84BE-CDCC6D759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24" y="1557314"/>
            <a:ext cx="7794298" cy="41421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B5CDC32-0B4F-4AC8-8852-DDB00928F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738" y="1855144"/>
            <a:ext cx="1522895" cy="568353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15FB6423-BED1-4E04-83BA-60BB0915E3FD}"/>
              </a:ext>
            </a:extLst>
          </p:cNvPr>
          <p:cNvSpPr txBox="1"/>
          <p:nvPr/>
        </p:nvSpPr>
        <p:spPr>
          <a:xfrm>
            <a:off x="1118586" y="287280"/>
            <a:ext cx="7759084" cy="402291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GB" sz="2000" b="1" strike="noStrike" spc="-1" dirty="0" err="1">
                <a:latin typeface="Arial"/>
              </a:rPr>
              <a:t>Algoritmo</a:t>
            </a:r>
            <a:r>
              <a:rPr lang="en-GB" sz="2000" b="1" strike="noStrike" spc="-1" dirty="0">
                <a:latin typeface="Arial"/>
              </a:rPr>
              <a:t> </a:t>
            </a:r>
            <a:r>
              <a:rPr lang="en-GB" sz="2000" b="1" strike="noStrike" spc="-1" dirty="0" err="1">
                <a:latin typeface="Arial"/>
              </a:rPr>
              <a:t>evolutivo</a:t>
            </a:r>
            <a:r>
              <a:rPr lang="en-GB" sz="2000" b="1" strike="noStrike" spc="-1" dirty="0">
                <a:latin typeface="Arial"/>
              </a:rPr>
              <a:t> </a:t>
            </a:r>
            <a:r>
              <a:rPr lang="pt-PT" sz="2000" b="1" spc="-1" dirty="0">
                <a:latin typeface="Arial"/>
              </a:rPr>
              <a:t>por troca</a:t>
            </a:r>
            <a:endParaRPr lang="en-GB" sz="20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82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341820EF-5E74-4AF8-8377-99E6FAEE353A}"/>
              </a:ext>
            </a:extLst>
          </p:cNvPr>
          <p:cNvSpPr txBox="1"/>
          <p:nvPr/>
        </p:nvSpPr>
        <p:spPr>
          <a:xfrm>
            <a:off x="1118586" y="287280"/>
            <a:ext cx="7759084" cy="402291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GB" sz="2000" b="1" strike="noStrike" spc="-1" dirty="0" err="1">
                <a:latin typeface="Arial"/>
              </a:rPr>
              <a:t>Algoritmo</a:t>
            </a:r>
            <a:r>
              <a:rPr lang="en-GB" sz="2000" b="1" strike="noStrike" spc="-1" dirty="0">
                <a:latin typeface="Arial"/>
              </a:rPr>
              <a:t> </a:t>
            </a:r>
            <a:r>
              <a:rPr lang="en-GB" sz="2000" b="1" strike="noStrike" spc="-1" dirty="0" err="1">
                <a:latin typeface="Arial"/>
              </a:rPr>
              <a:t>evolutivo</a:t>
            </a:r>
            <a:r>
              <a:rPr lang="en-GB" sz="2000" b="1" strike="noStrike" spc="-1" dirty="0">
                <a:latin typeface="Arial"/>
              </a:rPr>
              <a:t> </a:t>
            </a:r>
            <a:r>
              <a:rPr lang="pt-PT" sz="2000" b="1" spc="-1" dirty="0">
                <a:latin typeface="Arial"/>
              </a:rPr>
              <a:t>por inserção</a:t>
            </a:r>
            <a:endParaRPr lang="en-GB" sz="2000" b="1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D96AA1-062F-448E-8D68-98CFB2A17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7" y="1864171"/>
            <a:ext cx="7856738" cy="361549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C932B5E-5A77-4ABE-9516-739BE133D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950" y="2094694"/>
            <a:ext cx="1689805" cy="63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8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DF24D99D-447B-49EA-8063-A00AD6042F64}"/>
              </a:ext>
            </a:extLst>
          </p:cNvPr>
          <p:cNvSpPr txBox="1"/>
          <p:nvPr/>
        </p:nvSpPr>
        <p:spPr>
          <a:xfrm>
            <a:off x="1118586" y="287280"/>
            <a:ext cx="7759084" cy="402291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pt-PT" sz="2000" b="1" spc="-1" dirty="0">
                <a:latin typeface="Arial"/>
              </a:rPr>
              <a:t>Algoritmo híbridos</a:t>
            </a:r>
            <a:endParaRPr lang="en-GB" sz="2000" b="1" strike="noStrike" spc="-1" dirty="0">
              <a:latin typeface="Arial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CB6854CA-2601-4E68-9135-034BECBDAB7D}"/>
              </a:ext>
            </a:extLst>
          </p:cNvPr>
          <p:cNvSpPr txBox="1"/>
          <p:nvPr/>
        </p:nvSpPr>
        <p:spPr>
          <a:xfrm>
            <a:off x="1118586" y="1143872"/>
            <a:ext cx="7882494" cy="226433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/>
          <a:p>
            <a:pPr marL="285750" indent="-285750">
              <a:spcBef>
                <a:spcPts val="59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 relação entre os resultados finais é o mesmo que a cima explicado. (Trepa colinas base é melhor que trepa colinas com vizinhança alterada, Mutação por troca é melhor que mutação por inserção)</a:t>
            </a:r>
          </a:p>
          <a:p>
            <a:pPr marL="285750" indent="-285750">
              <a:spcBef>
                <a:spcPts val="59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Adicionar o trepa colinas ao algoritmo evolutivo melhora significativamente os resultados, com parâmetros iniciais baixos.</a:t>
            </a:r>
          </a:p>
          <a:p>
            <a:pPr marL="285750" indent="-285750">
              <a:spcBef>
                <a:spcPts val="59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Processamento lento e necessita de muita memória.</a:t>
            </a:r>
          </a:p>
          <a:p>
            <a:pPr marL="285750" indent="-285750">
              <a:spcBef>
                <a:spcPts val="59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Resultados relativamente bons.</a:t>
            </a:r>
            <a:endParaRPr lang="en-GB" sz="1200" b="0" strike="noStrike" spc="-1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961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375</Words>
  <Application>Microsoft Office PowerPoint</Application>
  <PresentationFormat>Apresentação no Ecrã (4:3)</PresentationFormat>
  <Paragraphs>50</Paragraphs>
  <Slides>14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Arial</vt:lpstr>
      <vt:lpstr>Corbel</vt:lpstr>
      <vt:lpstr>Times New Roman</vt:lpstr>
      <vt:lpstr>1_Paralaxe</vt:lpstr>
      <vt:lpstr>Paralaxe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adão</dc:creator>
  <cp:lastModifiedBy>leandro adão</cp:lastModifiedBy>
  <cp:revision>43</cp:revision>
  <dcterms:created xsi:type="dcterms:W3CDTF">2020-01-03T15:53:01Z</dcterms:created>
  <dcterms:modified xsi:type="dcterms:W3CDTF">2020-01-04T22:54:40Z</dcterms:modified>
</cp:coreProperties>
</file>