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0" r:id="rId11"/>
    <p:sldId id="258" r:id="rId12"/>
  </p:sldIdLst>
  <p:sldSz cx="9144000" cy="6858000" type="screen4x3"/>
  <p:notesSz cx="6985000" cy="9283700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C92"/>
    <a:srgbClr val="574E72"/>
    <a:srgbClr val="3FA0D4"/>
    <a:srgbClr val="DABE86"/>
    <a:srgbClr val="F0E5CF"/>
    <a:srgbClr val="E8D8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531" autoAdjust="0"/>
  </p:normalViewPr>
  <p:slideViewPr>
    <p:cSldViewPr>
      <p:cViewPr varScale="1">
        <p:scale>
          <a:sx n="75" d="100"/>
          <a:sy n="75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DC46-102A-466C-AE8D-31180465617D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146-2619-4111-90A2-78C801A0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5655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r">
              <a:defRPr sz="1200"/>
            </a:lvl1pPr>
          </a:lstStyle>
          <a:p>
            <a:fld id="{21BA8A37-FD1C-4595-A154-124D751F7403}" type="datetimeFigureOut">
              <a:rPr lang="en-GB" smtClean="0"/>
              <a:t>02/07/2017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3" tIns="46116" rIns="92233" bIns="46116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98501" y="4409760"/>
            <a:ext cx="5588000" cy="4177665"/>
          </a:xfrm>
          <a:prstGeom prst="rect">
            <a:avLst/>
          </a:prstGeom>
        </p:spPr>
        <p:txBody>
          <a:bodyPr vert="horz" lIns="92233" tIns="46116" rIns="92233" bIns="46116" rtlCol="0"/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5655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r">
              <a:defRPr sz="1200"/>
            </a:lvl1pPr>
          </a:lstStyle>
          <a:p>
            <a:fld id="{CAD83EA7-6A8F-4EA2-A5B5-01282DE1CE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59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74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21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86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08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62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62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15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56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08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10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Frontpage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5790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 userDrawn="1"/>
        </p:nvSpPr>
        <p:spPr>
          <a:xfrm>
            <a:off x="0" y="540000"/>
            <a:ext cx="9144000" cy="5985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5445224"/>
            <a:ext cx="9144000" cy="108000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5445224"/>
            <a:ext cx="8280920" cy="648072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add the title of the </a:t>
            </a:r>
            <a:r>
              <a:rPr lang="en-GB" noProof="0" dirty="0" err="1" smtClean="0"/>
              <a:t>Frontpage</a:t>
            </a:r>
            <a:endParaRPr lang="en-GB" noProof="0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825"/>
            <a:ext cx="8280920" cy="4397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1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40000"/>
            <a:ext cx="9144000" cy="4905224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noProof="0" dirty="0" smtClean="0"/>
              <a:t>Add Image to fill  the grey box. Bring the picture to the background.</a:t>
            </a:r>
            <a:r>
              <a:rPr lang="nl-NL" dirty="0" smtClean="0"/>
              <a:t>  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2 x 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50240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536" y="1269040"/>
            <a:ext cx="576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408711" y="1295776"/>
            <a:ext cx="2411761" cy="12691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3861048"/>
            <a:ext cx="576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6408712" y="3905721"/>
            <a:ext cx="2339752" cy="12691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hthoek 20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2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3" name="Rechte verbindingslijn 22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1269040"/>
            <a:ext cx="5748962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16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4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536" y="3861048"/>
            <a:ext cx="5760000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16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3 x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49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816" y="350100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9" name="Rechthoek 18"/>
          <p:cNvSpPr/>
          <p:nvPr userDrawn="1"/>
        </p:nvSpPr>
        <p:spPr>
          <a:xfrm>
            <a:off x="3275856" y="350100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6228464" y="350132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3285536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idx="12" hasCustomPrompt="1"/>
          </p:nvPr>
        </p:nvSpPr>
        <p:spPr>
          <a:xfrm>
            <a:off x="6237864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hthoek 17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5" name="Tijdelijke aanduiding voor inhoud 12"/>
          <p:cNvSpPr>
            <a:spLocks noGrp="1"/>
          </p:cNvSpPr>
          <p:nvPr>
            <p:ph sz="quarter" idx="13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6" name="Rechte verbindingslijn 25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816" y="3501008"/>
            <a:ext cx="2520000" cy="286893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8" name="Tijdelijke aanduiding voor afbeelding 3"/>
          <p:cNvSpPr>
            <a:spLocks noGrp="1"/>
          </p:cNvSpPr>
          <p:nvPr>
            <p:ph type="pic" sz="quarter" idx="17" hasCustomPrompt="1"/>
          </p:nvPr>
        </p:nvSpPr>
        <p:spPr>
          <a:xfrm>
            <a:off x="3275856" y="3501328"/>
            <a:ext cx="252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9" name="Tijdelijke aanduiding voor afbeelding 3"/>
          <p:cNvSpPr>
            <a:spLocks noGrp="1"/>
          </p:cNvSpPr>
          <p:nvPr>
            <p:ph type="pic" sz="quarter" idx="18" hasCustomPrompt="1"/>
          </p:nvPr>
        </p:nvSpPr>
        <p:spPr>
          <a:xfrm>
            <a:off x="6228184" y="3512391"/>
            <a:ext cx="2520000" cy="286893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3 x text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6854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536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5408930"/>
            <a:ext cx="25106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9" name="Rechthoek 18"/>
          <p:cNvSpPr/>
          <p:nvPr userDrawn="1"/>
        </p:nvSpPr>
        <p:spPr>
          <a:xfrm>
            <a:off x="3310557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6228464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3310558" y="5408930"/>
            <a:ext cx="25200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7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6237864" y="5408930"/>
            <a:ext cx="25106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hthoek 21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5" name="Tijdelijke aanduiding voor inhoud 12"/>
          <p:cNvSpPr>
            <a:spLocks noGrp="1"/>
          </p:cNvSpPr>
          <p:nvPr>
            <p:ph sz="quarter" idx="12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6" name="Rechte verbindingslijn 25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536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8" name="Tijdelijke aanduiding voor afbeelding 3"/>
          <p:cNvSpPr>
            <a:spLocks noGrp="1"/>
          </p:cNvSpPr>
          <p:nvPr>
            <p:ph type="pic" sz="quarter" idx="17" hasCustomPrompt="1"/>
          </p:nvPr>
        </p:nvSpPr>
        <p:spPr>
          <a:xfrm>
            <a:off x="3310557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9" name="Tijdelijke aanduiding voor afbeelding 3"/>
          <p:cNvSpPr>
            <a:spLocks noGrp="1"/>
          </p:cNvSpPr>
          <p:nvPr>
            <p:ph type="pic" sz="quarter" idx="18" hasCustomPrompt="1"/>
          </p:nvPr>
        </p:nvSpPr>
        <p:spPr>
          <a:xfrm>
            <a:off x="6228464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page o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3721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hthoek 13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cxnSp>
        <p:nvCxnSpPr>
          <p:cNvPr id="18" name="Rechte verbindingslijn 1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197" y="1268760"/>
            <a:ext cx="8366268" cy="51125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  <p:sp>
        <p:nvSpPr>
          <p:cNvPr id="11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6597352"/>
            <a:ext cx="6192838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Optional – add presentation name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31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07976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hoek 14"/>
          <p:cNvSpPr>
            <a:spLocks/>
          </p:cNvSpPr>
          <p:nvPr userDrawn="1"/>
        </p:nvSpPr>
        <p:spPr>
          <a:xfrm>
            <a:off x="0" y="540000"/>
            <a:ext cx="9144000" cy="5985344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67544" y="2708920"/>
            <a:ext cx="3960440" cy="2232248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8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rt of a new section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14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/>
          <p:cNvSpPr/>
          <p:nvPr userDrawn="1"/>
        </p:nvSpPr>
        <p:spPr>
          <a:xfrm>
            <a:off x="-9923" y="540000"/>
            <a:ext cx="9153923" cy="5993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-9923" y="540000"/>
            <a:ext cx="2893768" cy="5993208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hthoek 10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83683A"/>
              </a:solidFill>
            </a:endParaRPr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899592" y="6597352"/>
            <a:ext cx="5832475" cy="2603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2883844" y="540000"/>
            <a:ext cx="6260155" cy="5993208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noProof="0" dirty="0" smtClean="0"/>
              <a:t>Add Image to fill  the grey box.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3184" y="1412776"/>
            <a:ext cx="2242592" cy="3240360"/>
          </a:xfrm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TEXT</a:t>
            </a:r>
            <a:endParaRPr lang="en-GB" dirty="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82219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5112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511256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60000"/>
            <a:ext cx="9144000" cy="45161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5148464" y="1268760"/>
            <a:ext cx="3600000" cy="5112568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14,2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ext +  2 x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88560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511256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</a:t>
            </a:r>
            <a:r>
              <a:rPr lang="en-GB" noProof="0" dirty="0" smtClean="0"/>
              <a:t>to</a:t>
            </a:r>
            <a:r>
              <a:rPr lang="en-GB" dirty="0" smtClean="0"/>
              <a:t> </a:t>
            </a:r>
            <a:r>
              <a:rPr lang="en-GB" noProof="0" dirty="0" smtClean="0"/>
              <a:t>add</a:t>
            </a:r>
            <a:r>
              <a:rPr lang="en-GB" dirty="0" smtClean="0"/>
              <a:t>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5148464" y="3861048"/>
            <a:ext cx="360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5151490" y="3429000"/>
            <a:ext cx="3596974" cy="27072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5151490" y="6021288"/>
            <a:ext cx="3596974" cy="2880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hthoek 17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3" name="Tijdelijke aanduiding voor inhoud 12"/>
          <p:cNvSpPr>
            <a:spLocks noGrp="1"/>
          </p:cNvSpPr>
          <p:nvPr>
            <p:ph sz="quarter" idx="12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4" name="Rechte verbindingslijn 23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5148464" y="3861048"/>
            <a:ext cx="3600000" cy="21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6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5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464" y="1268760"/>
            <a:ext cx="3600000" cy="21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6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6" name="Afbeelding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Text +  Imag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95261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8352928" cy="117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2601328"/>
            <a:ext cx="8352928" cy="37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2601328"/>
            <a:ext cx="8352928" cy="37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23,2 x 10.5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8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96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00150" y="5877272"/>
            <a:ext cx="8424936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1268760"/>
            <a:ext cx="8352928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1268760"/>
            <a:ext cx="8352928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 err="1" smtClean="0"/>
              <a:t>Add</a:t>
            </a:r>
            <a:r>
              <a:rPr lang="nl-NL" dirty="0" smtClean="0"/>
              <a:t> Image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fill</a:t>
            </a:r>
            <a:r>
              <a:rPr lang="nl-NL" dirty="0" smtClean="0"/>
              <a:t> the </a:t>
            </a:r>
            <a:r>
              <a:rPr lang="nl-NL" dirty="0" err="1" smtClean="0"/>
              <a:t>grey</a:t>
            </a:r>
            <a:r>
              <a:rPr lang="nl-NL" dirty="0" smtClean="0"/>
              <a:t> box. Image </a:t>
            </a:r>
            <a:r>
              <a:rPr lang="nl-NL" dirty="0" err="1" smtClean="0"/>
              <a:t>size</a:t>
            </a:r>
            <a:r>
              <a:rPr lang="nl-NL" dirty="0" smtClean="0"/>
              <a:t> 23,2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 2 x Text +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8251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39600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3999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408782" y="3501328"/>
            <a:ext cx="396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4788464" y="3501328"/>
            <a:ext cx="396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4788464" y="1268760"/>
            <a:ext cx="39600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25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hthoek 25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7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8" name="Rechte verbindingslijn 2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408782" y="3501328"/>
            <a:ext cx="396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1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4788464" y="3501328"/>
            <a:ext cx="396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 2 x 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18420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03251" y="5877272"/>
            <a:ext cx="3960000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1269280"/>
            <a:ext cx="3960000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4788464" y="1269280"/>
            <a:ext cx="3960000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4788464" y="5866470"/>
            <a:ext cx="3960000" cy="51485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3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4" name="Rechte verbindingslijn 23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976" y="1268760"/>
            <a:ext cx="3960000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4788464" y="1268760"/>
            <a:ext cx="3960000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2" name="Afbeelding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2 x text + imag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617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252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5148464" y="3861048"/>
            <a:ext cx="360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395536" y="3861328"/>
            <a:ext cx="4464496" cy="252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2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3" name="Rechte verbindingslijn 22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5155579" y="1268760"/>
            <a:ext cx="3592885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4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5148464" y="3861048"/>
            <a:ext cx="3600000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1374057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7C83-F25A-433E-9E95-FC29404527FF}" type="datetimeFigureOut">
              <a:rPr lang="en-GB" smtClean="0"/>
              <a:pPr/>
              <a:t>02/07/2017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F997-F99C-4450-B7BA-8F6443997B9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1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660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654" r:id="rId13"/>
    <p:sldLayoutId id="214748379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13576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/>
        </p:nvSpPr>
        <p:spPr>
          <a:xfrm>
            <a:off x="0" y="5445224"/>
            <a:ext cx="9140155" cy="108000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pyallConditioner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 simple user guide</a:t>
            </a:r>
            <a:endParaRPr lang="en-GB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08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7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1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1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3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4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Sample.all</a:t>
            </a:r>
            <a:r>
              <a:rPr lang="en-GB" dirty="0" smtClean="0"/>
              <a:t> – original file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91" y="990600"/>
            <a:ext cx="9182781" cy="30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211409" cy="307762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382197" y="4038600"/>
            <a:ext cx="8366268" cy="2342728"/>
          </a:xfrm>
        </p:spPr>
        <p:txBody>
          <a:bodyPr/>
          <a:lstStyle/>
          <a:p>
            <a:r>
              <a:rPr lang="en-GB" dirty="0" smtClean="0"/>
              <a:t>Notes:</a:t>
            </a:r>
          </a:p>
          <a:p>
            <a:r>
              <a:rPr lang="en-GB" dirty="0" smtClean="0"/>
              <a:t>Heave is intentionally ten times too large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101" y="1699971"/>
            <a:ext cx="499179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602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0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4&quot;&gt;&lt;elem m_fUsage=&quot;3.43900000000000010000E+000&quot;&gt;&lt;m_msothmcolidx val=&quot;0&quot;/&gt;&lt;m_rgb r=&quot;43&quot; g=&quot;7c&quot; b=&quot;92&quot;/&gt;&lt;m_ppcolschidx tagver0=&quot;23004&quot; tagname0=&quot;m_ppcolschidxUNRECOGNIZED&quot; val=&quot;0&quot;/&gt;&lt;m_nBrightness val=&quot;0&quot;/&gt;&lt;/elem&gt;&lt;elem m_fUsage=&quot;1.77803100000000010000E+000&quot;&gt;&lt;m_msothmcolidx val=&quot;0&quot;/&gt;&lt;m_rgb r=&quot;da&quot; g=&quot;be&quot; b=&quot;86&quot;/&gt;&lt;m_ppcolschidx tagver0=&quot;23004&quot; tagname0=&quot;m_ppcolschidxUNRECOGNIZED&quot; val=&quot;0&quot;/&gt;&lt;m_nBrightness val=&quot;0&quot;/&gt;&lt;/elem&gt;&lt;elem m_fUsage=&quot;1.29618459900000030000E+000&quot;&gt;&lt;m_msothmcolidx val=&quot;0&quot;/&gt;&lt;m_rgb r=&quot;dd&quot; g=&quot;e2&quot; b=&quot;e7&quot;/&gt;&lt;m_ppcolschidx tagver0=&quot;23004&quot; tagname0=&quot;m_ppcolschidxUNRECOGNIZED&quot; val=&quot;0&quot;/&gt;&lt;m_nBrightness val=&quot;0&quot;/&gt;&lt;/elem&gt;&lt;elem m_fUsage=&quot;6.62489036190000100000E-001&quot;&gt;&lt;m_msothmcolidx val=&quot;0&quot;/&gt;&lt;m_rgb r=&quot;ce&quot; g=&quot;0&quot; b=&quot;0&quot;/&gt;&lt;m_ppcolschidx tagver0=&quot;23004&quot; tagname0=&quot;m_ppcolschidxUNRECOGNIZED&quot; val=&quot;0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UGRO DEF">
      <a:dk1>
        <a:sysClr val="windowText" lastClr="000000"/>
      </a:dk1>
      <a:lt1>
        <a:sysClr val="window" lastClr="FFFFFF"/>
      </a:lt1>
      <a:dk2>
        <a:srgbClr val="3C6C82"/>
      </a:dk2>
      <a:lt2>
        <a:srgbClr val="FFFFFF"/>
      </a:lt2>
      <a:accent1>
        <a:srgbClr val="3FA0D4"/>
      </a:accent1>
      <a:accent2>
        <a:srgbClr val="47994B"/>
      </a:accent2>
      <a:accent3>
        <a:srgbClr val="88BA14"/>
      </a:accent3>
      <a:accent4>
        <a:srgbClr val="437C92"/>
      </a:accent4>
      <a:accent5>
        <a:srgbClr val="0AABA4"/>
      </a:accent5>
      <a:accent6>
        <a:srgbClr val="DABE86"/>
      </a:accent6>
      <a:hlink>
        <a:srgbClr val="3FA0D4"/>
      </a:hlink>
      <a:folHlink>
        <a:srgbClr val="437C92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s-powerpoint-templates-regular.potx" id="{F8B8C427-2762-4C95-8DD1-CEAE5D497527}" vid="{2F175E2C-BB19-49F9-8C64-DB2DE45D6E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29</Words>
  <Application>Microsoft Office PowerPoint</Application>
  <PresentationFormat>On-screen Show (4:3)</PresentationFormat>
  <Paragraphs>16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Blank</vt:lpstr>
      <vt:lpstr>think-cell Slide</vt:lpstr>
      <vt:lpstr>pyallConditioner</vt:lpstr>
      <vt:lpstr>PowerPoint Presentation</vt:lpstr>
      <vt:lpstr>PowerPoint Presentation</vt:lpstr>
      <vt:lpstr>PowerPoint Presentation</vt:lpstr>
      <vt:lpstr>PowerPoint Presentation</vt:lpstr>
      <vt:lpstr>Sample.all – original 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Fugro Survey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Paul</dc:creator>
  <cp:lastModifiedBy>Kennedy, Paul</cp:lastModifiedBy>
  <cp:revision>4</cp:revision>
  <cp:lastPrinted>2014-07-03T06:58:13Z</cp:lastPrinted>
  <dcterms:created xsi:type="dcterms:W3CDTF">2017-07-02T11:48:36Z</dcterms:created>
  <dcterms:modified xsi:type="dcterms:W3CDTF">2017-07-02T11:52:27Z</dcterms:modified>
</cp:coreProperties>
</file>