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1843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BC532-31F3-49BC-A4DC-EBC268914AFD}" type="doc">
      <dgm:prSet loTypeId="urn:microsoft.com/office/officeart/2005/8/layout/pyramid1" loCatId="pyramid" qsTypeId="urn:microsoft.com/office/officeart/2005/8/quickstyle/3d4" qsCatId="3D" csTypeId="urn:microsoft.com/office/officeart/2005/8/colors/accent1_2" csCatId="accent1" phldr="1"/>
      <dgm:spPr/>
    </dgm:pt>
    <dgm:pt modelId="{77AA5889-9472-4FC1-85FF-4ECBE00CB2FC}">
      <dgm:prSet phldrT="[Text]"/>
      <dgm:spPr/>
      <dgm:t>
        <a:bodyPr/>
        <a:lstStyle/>
        <a:p>
          <a:r>
            <a:rPr lang="en-US" dirty="0" smtClean="0"/>
            <a:t>Policies</a:t>
          </a:r>
          <a:endParaRPr lang="en-US" dirty="0"/>
        </a:p>
      </dgm:t>
    </dgm:pt>
    <dgm:pt modelId="{2FC95168-C035-43A2-AF4D-BB1B176F986D}" type="parTrans" cxnId="{3AF9DEA5-2725-437E-9B90-890FF6CA00D5}">
      <dgm:prSet/>
      <dgm:spPr/>
      <dgm:t>
        <a:bodyPr/>
        <a:lstStyle/>
        <a:p>
          <a:endParaRPr lang="en-US"/>
        </a:p>
      </dgm:t>
    </dgm:pt>
    <dgm:pt modelId="{1550576C-9387-426C-8C27-913645AD4F56}" type="sibTrans" cxnId="{3AF9DEA5-2725-437E-9B90-890FF6CA00D5}">
      <dgm:prSet/>
      <dgm:spPr/>
      <dgm:t>
        <a:bodyPr/>
        <a:lstStyle/>
        <a:p>
          <a:endParaRPr lang="en-US"/>
        </a:p>
      </dgm:t>
    </dgm:pt>
    <dgm:pt modelId="{604E0CE5-259C-426C-8E3D-AC2C662FE5D1}">
      <dgm:prSet phldrT="[Text]"/>
      <dgm:spPr/>
      <dgm:t>
        <a:bodyPr/>
        <a:lstStyle/>
        <a:p>
          <a:r>
            <a:rPr lang="en-AU" dirty="0" smtClean="0"/>
            <a:t>Procedures</a:t>
          </a:r>
          <a:endParaRPr lang="en-US" dirty="0"/>
        </a:p>
      </dgm:t>
    </dgm:pt>
    <dgm:pt modelId="{17AEE867-45B3-4432-94D7-162BE38AC62C}" type="parTrans" cxnId="{2E36FB1F-FD08-4893-AD3B-255EE92D557E}">
      <dgm:prSet/>
      <dgm:spPr/>
      <dgm:t>
        <a:bodyPr/>
        <a:lstStyle/>
        <a:p>
          <a:endParaRPr lang="en-US"/>
        </a:p>
      </dgm:t>
    </dgm:pt>
    <dgm:pt modelId="{375D0AD1-ED56-462A-8612-269D96AE95BD}" type="sibTrans" cxnId="{2E36FB1F-FD08-4893-AD3B-255EE92D557E}">
      <dgm:prSet/>
      <dgm:spPr/>
      <dgm:t>
        <a:bodyPr/>
        <a:lstStyle/>
        <a:p>
          <a:endParaRPr lang="en-US"/>
        </a:p>
      </dgm:t>
    </dgm:pt>
    <dgm:pt modelId="{B83E7121-1FA7-446F-8EFF-7EC6A52A8133}">
      <dgm:prSet phldrT="[Text]"/>
      <dgm:spPr/>
      <dgm:t>
        <a:bodyPr/>
        <a:lstStyle/>
        <a:p>
          <a:r>
            <a:rPr lang="en-US" dirty="0" smtClean="0"/>
            <a:t>Work Instruction</a:t>
          </a:r>
          <a:endParaRPr lang="en-US" dirty="0"/>
        </a:p>
      </dgm:t>
    </dgm:pt>
    <dgm:pt modelId="{BD0AF9DF-E6F6-4F2D-B216-F680E4BE61FE}" type="parTrans" cxnId="{000F7B61-3515-48A6-843F-01A9D9E118F7}">
      <dgm:prSet/>
      <dgm:spPr/>
      <dgm:t>
        <a:bodyPr/>
        <a:lstStyle/>
        <a:p>
          <a:endParaRPr lang="en-US"/>
        </a:p>
      </dgm:t>
    </dgm:pt>
    <dgm:pt modelId="{B2E3EBDB-D98F-4635-99A4-3A7AF45B3CA4}" type="sibTrans" cxnId="{000F7B61-3515-48A6-843F-01A9D9E118F7}">
      <dgm:prSet/>
      <dgm:spPr/>
      <dgm:t>
        <a:bodyPr/>
        <a:lstStyle/>
        <a:p>
          <a:endParaRPr lang="en-US"/>
        </a:p>
      </dgm:t>
    </dgm:pt>
    <dgm:pt modelId="{40E45FEA-5E39-46E0-836D-9F753EE16140}">
      <dgm:prSet phldrT="[Text]"/>
      <dgm:spPr/>
      <dgm:t>
        <a:bodyPr/>
        <a:lstStyle/>
        <a:p>
          <a:r>
            <a:rPr lang="en-AU" dirty="0" smtClean="0"/>
            <a:t>Documents, Forms Checklists</a:t>
          </a:r>
          <a:endParaRPr lang="en-US" dirty="0"/>
        </a:p>
      </dgm:t>
    </dgm:pt>
    <dgm:pt modelId="{C9D8445A-FFA6-44CB-B405-C1699290E641}" type="parTrans" cxnId="{ED953FA2-1BA2-4F57-81C9-86F5CEEFB481}">
      <dgm:prSet/>
      <dgm:spPr/>
      <dgm:t>
        <a:bodyPr/>
        <a:lstStyle/>
        <a:p>
          <a:endParaRPr lang="en-US"/>
        </a:p>
      </dgm:t>
    </dgm:pt>
    <dgm:pt modelId="{BFDC1D86-6FEA-4845-9C94-DE40483FDEF8}" type="sibTrans" cxnId="{ED953FA2-1BA2-4F57-81C9-86F5CEEFB481}">
      <dgm:prSet/>
      <dgm:spPr/>
      <dgm:t>
        <a:bodyPr/>
        <a:lstStyle/>
        <a:p>
          <a:endParaRPr lang="en-US"/>
        </a:p>
      </dgm:t>
    </dgm:pt>
    <dgm:pt modelId="{FCAC0113-5128-4278-8394-BB3A77DFB647}">
      <dgm:prSet phldrT="[Text]"/>
      <dgm:spPr/>
      <dgm:t>
        <a:bodyPr/>
        <a:lstStyle/>
        <a:p>
          <a:r>
            <a:rPr lang="en-US" dirty="0" smtClean="0"/>
            <a:t>Personnel Work Functions</a:t>
          </a:r>
          <a:endParaRPr lang="en-US" dirty="0"/>
        </a:p>
      </dgm:t>
    </dgm:pt>
    <dgm:pt modelId="{96B4856A-58E2-4A2C-A55C-141E36EDA1E6}" type="parTrans" cxnId="{EDA40552-3735-4D57-8EDB-909810A9B227}">
      <dgm:prSet/>
      <dgm:spPr/>
      <dgm:t>
        <a:bodyPr/>
        <a:lstStyle/>
        <a:p>
          <a:endParaRPr lang="en-US"/>
        </a:p>
      </dgm:t>
    </dgm:pt>
    <dgm:pt modelId="{E9835796-25D2-46FE-9874-9416A6AB4F1C}" type="sibTrans" cxnId="{EDA40552-3735-4D57-8EDB-909810A9B227}">
      <dgm:prSet/>
      <dgm:spPr/>
      <dgm:t>
        <a:bodyPr/>
        <a:lstStyle/>
        <a:p>
          <a:endParaRPr lang="en-US"/>
        </a:p>
      </dgm:t>
    </dgm:pt>
    <dgm:pt modelId="{44BF2107-F51F-40CA-A03B-B7A9253307DF}">
      <dgm:prSet phldrT="[Text]"/>
      <dgm:spPr/>
      <dgm:t>
        <a:bodyPr/>
        <a:lstStyle/>
        <a:p>
          <a:r>
            <a:rPr lang="en-US" dirty="0" smtClean="0"/>
            <a:t>Databases, Spreadsheets</a:t>
          </a:r>
          <a:endParaRPr lang="en-US" dirty="0"/>
        </a:p>
      </dgm:t>
    </dgm:pt>
    <dgm:pt modelId="{1C00F7F6-F6B7-4510-AB8D-649964F45B3E}" type="parTrans" cxnId="{194C3861-E4ED-487E-B0FA-CC99C40FAFB5}">
      <dgm:prSet/>
      <dgm:spPr/>
      <dgm:t>
        <a:bodyPr/>
        <a:lstStyle/>
        <a:p>
          <a:endParaRPr lang="en-US"/>
        </a:p>
      </dgm:t>
    </dgm:pt>
    <dgm:pt modelId="{4E787A57-1C0F-460E-8E60-1BFC09873F52}" type="sibTrans" cxnId="{194C3861-E4ED-487E-B0FA-CC99C40FAFB5}">
      <dgm:prSet/>
      <dgm:spPr/>
      <dgm:t>
        <a:bodyPr/>
        <a:lstStyle/>
        <a:p>
          <a:endParaRPr lang="en-US"/>
        </a:p>
      </dgm:t>
    </dgm:pt>
    <dgm:pt modelId="{9F7DD995-43CD-47FE-9857-CEEFA608A492}" type="pres">
      <dgm:prSet presAssocID="{773BC532-31F3-49BC-A4DC-EBC268914AFD}" presName="Name0" presStyleCnt="0">
        <dgm:presLayoutVars>
          <dgm:dir/>
          <dgm:animLvl val="lvl"/>
          <dgm:resizeHandles val="exact"/>
        </dgm:presLayoutVars>
      </dgm:prSet>
      <dgm:spPr/>
    </dgm:pt>
    <dgm:pt modelId="{018B8C36-DECB-4F78-BB5D-DA99C16E3A9D}" type="pres">
      <dgm:prSet presAssocID="{77AA5889-9472-4FC1-85FF-4ECBE00CB2FC}" presName="Name8" presStyleCnt="0"/>
      <dgm:spPr/>
    </dgm:pt>
    <dgm:pt modelId="{E5CF24AD-7D66-42E7-8E93-E42AE5F08B19}" type="pres">
      <dgm:prSet presAssocID="{77AA5889-9472-4FC1-85FF-4ECBE00CB2FC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B7C58-B74D-47E3-A204-5F75DB6BA0D4}" type="pres">
      <dgm:prSet presAssocID="{77AA5889-9472-4FC1-85FF-4ECBE00CB2F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93161-A7E9-4FA3-A9CB-E6A665C3E6D2}" type="pres">
      <dgm:prSet presAssocID="{604E0CE5-259C-426C-8E3D-AC2C662FE5D1}" presName="Name8" presStyleCnt="0"/>
      <dgm:spPr/>
    </dgm:pt>
    <dgm:pt modelId="{268168B8-9E41-41BF-9225-306D668C4C50}" type="pres">
      <dgm:prSet presAssocID="{604E0CE5-259C-426C-8E3D-AC2C662FE5D1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09C78-9578-447A-BD3D-216135FA0134}" type="pres">
      <dgm:prSet presAssocID="{604E0CE5-259C-426C-8E3D-AC2C662FE5D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F41F2-B993-498C-9D29-1648BB10CBF2}" type="pres">
      <dgm:prSet presAssocID="{B83E7121-1FA7-446F-8EFF-7EC6A52A8133}" presName="Name8" presStyleCnt="0"/>
      <dgm:spPr/>
    </dgm:pt>
    <dgm:pt modelId="{A943BE01-B3CE-467A-B635-24046603B1D1}" type="pres">
      <dgm:prSet presAssocID="{B83E7121-1FA7-446F-8EFF-7EC6A52A8133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78A33C-D63B-499A-8882-B55F61EDB665}" type="pres">
      <dgm:prSet presAssocID="{B83E7121-1FA7-446F-8EFF-7EC6A52A813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6AB59-4CCD-4842-9728-A41AC24E6018}" type="pres">
      <dgm:prSet presAssocID="{40E45FEA-5E39-46E0-836D-9F753EE16140}" presName="Name8" presStyleCnt="0"/>
      <dgm:spPr/>
    </dgm:pt>
    <dgm:pt modelId="{CC05204D-0FDF-4653-80DC-4A76409A3884}" type="pres">
      <dgm:prSet presAssocID="{40E45FEA-5E39-46E0-836D-9F753EE16140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CCA63-BEF8-4000-B46B-7D8F51A9C750}" type="pres">
      <dgm:prSet presAssocID="{40E45FEA-5E39-46E0-836D-9F753EE1614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A7C63-E54D-47D7-A0D6-A1B8259E316B}" type="pres">
      <dgm:prSet presAssocID="{FCAC0113-5128-4278-8394-BB3A77DFB647}" presName="Name8" presStyleCnt="0"/>
      <dgm:spPr/>
    </dgm:pt>
    <dgm:pt modelId="{6EB2996F-AE99-44A1-8092-473B686D1661}" type="pres">
      <dgm:prSet presAssocID="{FCAC0113-5128-4278-8394-BB3A77DFB647}" presName="level" presStyleLbl="node1" presStyleIdx="4" presStyleCnt="6">
        <dgm:presLayoutVars>
          <dgm:chMax val="1"/>
          <dgm:bulletEnabled val="1"/>
        </dgm:presLayoutVars>
      </dgm:prSet>
      <dgm:spPr/>
    </dgm:pt>
    <dgm:pt modelId="{68F99566-F781-4889-BAD3-30BDAC927787}" type="pres">
      <dgm:prSet presAssocID="{FCAC0113-5128-4278-8394-BB3A77DFB6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D92977-097B-4CDA-9D75-08A31A465B44}" type="pres">
      <dgm:prSet presAssocID="{44BF2107-F51F-40CA-A03B-B7A9253307DF}" presName="Name8" presStyleCnt="0"/>
      <dgm:spPr/>
    </dgm:pt>
    <dgm:pt modelId="{39FB9DAF-2D65-4763-AA9B-02C1FBC1AEC4}" type="pres">
      <dgm:prSet presAssocID="{44BF2107-F51F-40CA-A03B-B7A9253307DF}" presName="level" presStyleLbl="node1" presStyleIdx="5" presStyleCnt="6">
        <dgm:presLayoutVars>
          <dgm:chMax val="1"/>
          <dgm:bulletEnabled val="1"/>
        </dgm:presLayoutVars>
      </dgm:prSet>
      <dgm:spPr/>
    </dgm:pt>
    <dgm:pt modelId="{A88C16FA-12CF-4084-9BA0-6B2C2ABDC930}" type="pres">
      <dgm:prSet presAssocID="{44BF2107-F51F-40CA-A03B-B7A9253307D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AF9DEA5-2725-437E-9B90-890FF6CA00D5}" srcId="{773BC532-31F3-49BC-A4DC-EBC268914AFD}" destId="{77AA5889-9472-4FC1-85FF-4ECBE00CB2FC}" srcOrd="0" destOrd="0" parTransId="{2FC95168-C035-43A2-AF4D-BB1B176F986D}" sibTransId="{1550576C-9387-426C-8C27-913645AD4F56}"/>
    <dgm:cxn modelId="{ED953FA2-1BA2-4F57-81C9-86F5CEEFB481}" srcId="{773BC532-31F3-49BC-A4DC-EBC268914AFD}" destId="{40E45FEA-5E39-46E0-836D-9F753EE16140}" srcOrd="3" destOrd="0" parTransId="{C9D8445A-FFA6-44CB-B405-C1699290E641}" sibTransId="{BFDC1D86-6FEA-4845-9C94-DE40483FDEF8}"/>
    <dgm:cxn modelId="{DBAF71F3-C084-4331-9F23-4ACAB960C14D}" type="presOf" srcId="{B83E7121-1FA7-446F-8EFF-7EC6A52A8133}" destId="{A943BE01-B3CE-467A-B635-24046603B1D1}" srcOrd="0" destOrd="0" presId="urn:microsoft.com/office/officeart/2005/8/layout/pyramid1"/>
    <dgm:cxn modelId="{2BCB2424-83A6-4612-996D-69A7F7AB8692}" type="presOf" srcId="{44BF2107-F51F-40CA-A03B-B7A9253307DF}" destId="{39FB9DAF-2D65-4763-AA9B-02C1FBC1AEC4}" srcOrd="0" destOrd="0" presId="urn:microsoft.com/office/officeart/2005/8/layout/pyramid1"/>
    <dgm:cxn modelId="{28CBE0DB-34C4-4A48-8608-B4C5AB069BD4}" type="presOf" srcId="{FCAC0113-5128-4278-8394-BB3A77DFB647}" destId="{6EB2996F-AE99-44A1-8092-473B686D1661}" srcOrd="0" destOrd="0" presId="urn:microsoft.com/office/officeart/2005/8/layout/pyramid1"/>
    <dgm:cxn modelId="{7AA614C2-ECA4-42A8-9F9A-1B9EB6E0B33F}" type="presOf" srcId="{77AA5889-9472-4FC1-85FF-4ECBE00CB2FC}" destId="{E5CF24AD-7D66-42E7-8E93-E42AE5F08B19}" srcOrd="0" destOrd="0" presId="urn:microsoft.com/office/officeart/2005/8/layout/pyramid1"/>
    <dgm:cxn modelId="{B32D87E6-22C9-4E0D-81A5-72E614D60CD1}" type="presOf" srcId="{FCAC0113-5128-4278-8394-BB3A77DFB647}" destId="{68F99566-F781-4889-BAD3-30BDAC927787}" srcOrd="1" destOrd="0" presId="urn:microsoft.com/office/officeart/2005/8/layout/pyramid1"/>
    <dgm:cxn modelId="{285E4601-EC87-41B3-9096-1B3111DE4000}" type="presOf" srcId="{B83E7121-1FA7-446F-8EFF-7EC6A52A8133}" destId="{6278A33C-D63B-499A-8882-B55F61EDB665}" srcOrd="1" destOrd="0" presId="urn:microsoft.com/office/officeart/2005/8/layout/pyramid1"/>
    <dgm:cxn modelId="{1D16D223-FB03-4C96-B301-B6F639E46D4B}" type="presOf" srcId="{773BC532-31F3-49BC-A4DC-EBC268914AFD}" destId="{9F7DD995-43CD-47FE-9857-CEEFA608A492}" srcOrd="0" destOrd="0" presId="urn:microsoft.com/office/officeart/2005/8/layout/pyramid1"/>
    <dgm:cxn modelId="{000F7B61-3515-48A6-843F-01A9D9E118F7}" srcId="{773BC532-31F3-49BC-A4DC-EBC268914AFD}" destId="{B83E7121-1FA7-446F-8EFF-7EC6A52A8133}" srcOrd="2" destOrd="0" parTransId="{BD0AF9DF-E6F6-4F2D-B216-F680E4BE61FE}" sibTransId="{B2E3EBDB-D98F-4635-99A4-3A7AF45B3CA4}"/>
    <dgm:cxn modelId="{5BA0C14A-A40D-4C66-BFD7-85DC4B834B6E}" type="presOf" srcId="{40E45FEA-5E39-46E0-836D-9F753EE16140}" destId="{F51CCA63-BEF8-4000-B46B-7D8F51A9C750}" srcOrd="1" destOrd="0" presId="urn:microsoft.com/office/officeart/2005/8/layout/pyramid1"/>
    <dgm:cxn modelId="{2E36FB1F-FD08-4893-AD3B-255EE92D557E}" srcId="{773BC532-31F3-49BC-A4DC-EBC268914AFD}" destId="{604E0CE5-259C-426C-8E3D-AC2C662FE5D1}" srcOrd="1" destOrd="0" parTransId="{17AEE867-45B3-4432-94D7-162BE38AC62C}" sibTransId="{375D0AD1-ED56-462A-8612-269D96AE95BD}"/>
    <dgm:cxn modelId="{8FC84E54-C921-42F2-8F9C-E2DB810F8667}" type="presOf" srcId="{604E0CE5-259C-426C-8E3D-AC2C662FE5D1}" destId="{3E809C78-9578-447A-BD3D-216135FA0134}" srcOrd="1" destOrd="0" presId="urn:microsoft.com/office/officeart/2005/8/layout/pyramid1"/>
    <dgm:cxn modelId="{194C3861-E4ED-487E-B0FA-CC99C40FAFB5}" srcId="{773BC532-31F3-49BC-A4DC-EBC268914AFD}" destId="{44BF2107-F51F-40CA-A03B-B7A9253307DF}" srcOrd="5" destOrd="0" parTransId="{1C00F7F6-F6B7-4510-AB8D-649964F45B3E}" sibTransId="{4E787A57-1C0F-460E-8E60-1BFC09873F52}"/>
    <dgm:cxn modelId="{EDA40552-3735-4D57-8EDB-909810A9B227}" srcId="{773BC532-31F3-49BC-A4DC-EBC268914AFD}" destId="{FCAC0113-5128-4278-8394-BB3A77DFB647}" srcOrd="4" destOrd="0" parTransId="{96B4856A-58E2-4A2C-A55C-141E36EDA1E6}" sibTransId="{E9835796-25D2-46FE-9874-9416A6AB4F1C}"/>
    <dgm:cxn modelId="{80CCD2D5-EAF6-47CB-9E7C-F4ED6C00A5B7}" type="presOf" srcId="{604E0CE5-259C-426C-8E3D-AC2C662FE5D1}" destId="{268168B8-9E41-41BF-9225-306D668C4C50}" srcOrd="0" destOrd="0" presId="urn:microsoft.com/office/officeart/2005/8/layout/pyramid1"/>
    <dgm:cxn modelId="{20607A2B-6F71-4009-8D5A-0C5DCEF127A3}" type="presOf" srcId="{44BF2107-F51F-40CA-A03B-B7A9253307DF}" destId="{A88C16FA-12CF-4084-9BA0-6B2C2ABDC930}" srcOrd="1" destOrd="0" presId="urn:microsoft.com/office/officeart/2005/8/layout/pyramid1"/>
    <dgm:cxn modelId="{7D42F841-C5E6-4BE7-8406-280CCE462D04}" type="presOf" srcId="{40E45FEA-5E39-46E0-836D-9F753EE16140}" destId="{CC05204D-0FDF-4653-80DC-4A76409A3884}" srcOrd="0" destOrd="0" presId="urn:microsoft.com/office/officeart/2005/8/layout/pyramid1"/>
    <dgm:cxn modelId="{D8015338-ACB1-4BDA-A1F0-A5AEBE039D62}" type="presOf" srcId="{77AA5889-9472-4FC1-85FF-4ECBE00CB2FC}" destId="{3FEB7C58-B74D-47E3-A204-5F75DB6BA0D4}" srcOrd="1" destOrd="0" presId="urn:microsoft.com/office/officeart/2005/8/layout/pyramid1"/>
    <dgm:cxn modelId="{E9F91A5D-2B73-4485-944F-CE37DDBC02B6}" type="presParOf" srcId="{9F7DD995-43CD-47FE-9857-CEEFA608A492}" destId="{018B8C36-DECB-4F78-BB5D-DA99C16E3A9D}" srcOrd="0" destOrd="0" presId="urn:microsoft.com/office/officeart/2005/8/layout/pyramid1"/>
    <dgm:cxn modelId="{B3449D89-A289-4054-B68E-CCACEA82D520}" type="presParOf" srcId="{018B8C36-DECB-4F78-BB5D-DA99C16E3A9D}" destId="{E5CF24AD-7D66-42E7-8E93-E42AE5F08B19}" srcOrd="0" destOrd="0" presId="urn:microsoft.com/office/officeart/2005/8/layout/pyramid1"/>
    <dgm:cxn modelId="{DA2D42E3-80C4-4554-B267-AEE6BB7DCD3D}" type="presParOf" srcId="{018B8C36-DECB-4F78-BB5D-DA99C16E3A9D}" destId="{3FEB7C58-B74D-47E3-A204-5F75DB6BA0D4}" srcOrd="1" destOrd="0" presId="urn:microsoft.com/office/officeart/2005/8/layout/pyramid1"/>
    <dgm:cxn modelId="{A9BEE365-5C31-4384-8397-6E09FBBCA4E4}" type="presParOf" srcId="{9F7DD995-43CD-47FE-9857-CEEFA608A492}" destId="{BAF93161-A7E9-4FA3-A9CB-E6A665C3E6D2}" srcOrd="1" destOrd="0" presId="urn:microsoft.com/office/officeart/2005/8/layout/pyramid1"/>
    <dgm:cxn modelId="{D6034AE0-5C97-4FDC-A05C-EA5EAE09D14E}" type="presParOf" srcId="{BAF93161-A7E9-4FA3-A9CB-E6A665C3E6D2}" destId="{268168B8-9E41-41BF-9225-306D668C4C50}" srcOrd="0" destOrd="0" presId="urn:microsoft.com/office/officeart/2005/8/layout/pyramid1"/>
    <dgm:cxn modelId="{0A8DF004-5186-4630-8BEA-DF9A8D11F17C}" type="presParOf" srcId="{BAF93161-A7E9-4FA3-A9CB-E6A665C3E6D2}" destId="{3E809C78-9578-447A-BD3D-216135FA0134}" srcOrd="1" destOrd="0" presId="urn:microsoft.com/office/officeart/2005/8/layout/pyramid1"/>
    <dgm:cxn modelId="{38628BDC-3E0E-41E6-A3CF-BEFD32ADA319}" type="presParOf" srcId="{9F7DD995-43CD-47FE-9857-CEEFA608A492}" destId="{428F41F2-B993-498C-9D29-1648BB10CBF2}" srcOrd="2" destOrd="0" presId="urn:microsoft.com/office/officeart/2005/8/layout/pyramid1"/>
    <dgm:cxn modelId="{842D3D4A-2A63-42BF-90ED-85377B00A5E5}" type="presParOf" srcId="{428F41F2-B993-498C-9D29-1648BB10CBF2}" destId="{A943BE01-B3CE-467A-B635-24046603B1D1}" srcOrd="0" destOrd="0" presId="urn:microsoft.com/office/officeart/2005/8/layout/pyramid1"/>
    <dgm:cxn modelId="{5E4F4328-BD1C-44DF-B9CE-1BB3E75DFC6A}" type="presParOf" srcId="{428F41F2-B993-498C-9D29-1648BB10CBF2}" destId="{6278A33C-D63B-499A-8882-B55F61EDB665}" srcOrd="1" destOrd="0" presId="urn:microsoft.com/office/officeart/2005/8/layout/pyramid1"/>
    <dgm:cxn modelId="{EAA7168F-DFF1-41E5-B490-5B7E888AD672}" type="presParOf" srcId="{9F7DD995-43CD-47FE-9857-CEEFA608A492}" destId="{3226AB59-4CCD-4842-9728-A41AC24E6018}" srcOrd="3" destOrd="0" presId="urn:microsoft.com/office/officeart/2005/8/layout/pyramid1"/>
    <dgm:cxn modelId="{D6440625-1BAE-4DBD-B9CE-47A28A1FB9F1}" type="presParOf" srcId="{3226AB59-4CCD-4842-9728-A41AC24E6018}" destId="{CC05204D-0FDF-4653-80DC-4A76409A3884}" srcOrd="0" destOrd="0" presId="urn:microsoft.com/office/officeart/2005/8/layout/pyramid1"/>
    <dgm:cxn modelId="{E7EA4CF9-CA33-4C20-BAC4-3903DE86FCE4}" type="presParOf" srcId="{3226AB59-4CCD-4842-9728-A41AC24E6018}" destId="{F51CCA63-BEF8-4000-B46B-7D8F51A9C750}" srcOrd="1" destOrd="0" presId="urn:microsoft.com/office/officeart/2005/8/layout/pyramid1"/>
    <dgm:cxn modelId="{78E643F4-1CEB-473D-99CC-1C7C3C6A3BD9}" type="presParOf" srcId="{9F7DD995-43CD-47FE-9857-CEEFA608A492}" destId="{2E5A7C63-E54D-47D7-A0D6-A1B8259E316B}" srcOrd="4" destOrd="0" presId="urn:microsoft.com/office/officeart/2005/8/layout/pyramid1"/>
    <dgm:cxn modelId="{1B7112CF-CD70-46D3-B0F4-0FB326DECF8E}" type="presParOf" srcId="{2E5A7C63-E54D-47D7-A0D6-A1B8259E316B}" destId="{6EB2996F-AE99-44A1-8092-473B686D1661}" srcOrd="0" destOrd="0" presId="urn:microsoft.com/office/officeart/2005/8/layout/pyramid1"/>
    <dgm:cxn modelId="{B3278459-C3D7-4CB7-8481-F1F60BEDA82A}" type="presParOf" srcId="{2E5A7C63-E54D-47D7-A0D6-A1B8259E316B}" destId="{68F99566-F781-4889-BAD3-30BDAC927787}" srcOrd="1" destOrd="0" presId="urn:microsoft.com/office/officeart/2005/8/layout/pyramid1"/>
    <dgm:cxn modelId="{18EB3591-D94B-4704-83EE-243E5B955100}" type="presParOf" srcId="{9F7DD995-43CD-47FE-9857-CEEFA608A492}" destId="{24D92977-097B-4CDA-9D75-08A31A465B44}" srcOrd="5" destOrd="0" presId="urn:microsoft.com/office/officeart/2005/8/layout/pyramid1"/>
    <dgm:cxn modelId="{8F2F6077-FB27-4539-9B15-B5FCE55B5881}" type="presParOf" srcId="{24D92977-097B-4CDA-9D75-08A31A465B44}" destId="{39FB9DAF-2D65-4763-AA9B-02C1FBC1AEC4}" srcOrd="0" destOrd="0" presId="urn:microsoft.com/office/officeart/2005/8/layout/pyramid1"/>
    <dgm:cxn modelId="{99CB7EE0-C4A7-4ED3-BC49-9EF3B842AF5F}" type="presParOf" srcId="{24D92977-097B-4CDA-9D75-08A31A465B44}" destId="{A88C16FA-12CF-4084-9BA0-6B2C2ABDC93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F24AD-7D66-42E7-8E93-E42AE5F08B19}">
      <dsp:nvSpPr>
        <dsp:cNvPr id="0" name=""/>
        <dsp:cNvSpPr/>
      </dsp:nvSpPr>
      <dsp:spPr>
        <a:xfrm>
          <a:off x="3386666" y="0"/>
          <a:ext cx="1354666" cy="903111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Policies</a:t>
          </a:r>
          <a:endParaRPr lang="en-US" sz="2900" kern="1200" dirty="0"/>
        </a:p>
      </dsp:txBody>
      <dsp:txXfrm>
        <a:off x="3386666" y="0"/>
        <a:ext cx="1354666" cy="903111"/>
      </dsp:txXfrm>
    </dsp:sp>
    <dsp:sp modelId="{268168B8-9E41-41BF-9225-306D668C4C50}">
      <dsp:nvSpPr>
        <dsp:cNvPr id="0" name=""/>
        <dsp:cNvSpPr/>
      </dsp:nvSpPr>
      <dsp:spPr>
        <a:xfrm>
          <a:off x="2709333" y="903111"/>
          <a:ext cx="2709333" cy="903111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900" kern="1200" dirty="0" smtClean="0"/>
            <a:t>Procedures</a:t>
          </a:r>
          <a:endParaRPr lang="en-US" sz="2900" kern="1200" dirty="0"/>
        </a:p>
      </dsp:txBody>
      <dsp:txXfrm>
        <a:off x="3183466" y="903111"/>
        <a:ext cx="1761066" cy="903111"/>
      </dsp:txXfrm>
    </dsp:sp>
    <dsp:sp modelId="{A943BE01-B3CE-467A-B635-24046603B1D1}">
      <dsp:nvSpPr>
        <dsp:cNvPr id="0" name=""/>
        <dsp:cNvSpPr/>
      </dsp:nvSpPr>
      <dsp:spPr>
        <a:xfrm>
          <a:off x="2032000" y="1806222"/>
          <a:ext cx="4064000" cy="903111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Work Instruction</a:t>
          </a:r>
          <a:endParaRPr lang="en-US" sz="2900" kern="1200" dirty="0"/>
        </a:p>
      </dsp:txBody>
      <dsp:txXfrm>
        <a:off x="2743199" y="1806222"/>
        <a:ext cx="2641600" cy="903111"/>
      </dsp:txXfrm>
    </dsp:sp>
    <dsp:sp modelId="{CC05204D-0FDF-4653-80DC-4A76409A3884}">
      <dsp:nvSpPr>
        <dsp:cNvPr id="0" name=""/>
        <dsp:cNvSpPr/>
      </dsp:nvSpPr>
      <dsp:spPr>
        <a:xfrm>
          <a:off x="1354666" y="2709333"/>
          <a:ext cx="5418666" cy="903111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900" kern="1200" dirty="0" smtClean="0"/>
            <a:t>Documents, Forms Checklists</a:t>
          </a:r>
          <a:endParaRPr lang="en-US" sz="2900" kern="1200" dirty="0"/>
        </a:p>
      </dsp:txBody>
      <dsp:txXfrm>
        <a:off x="2302933" y="2709333"/>
        <a:ext cx="3522133" cy="903111"/>
      </dsp:txXfrm>
    </dsp:sp>
    <dsp:sp modelId="{6EB2996F-AE99-44A1-8092-473B686D1661}">
      <dsp:nvSpPr>
        <dsp:cNvPr id="0" name=""/>
        <dsp:cNvSpPr/>
      </dsp:nvSpPr>
      <dsp:spPr>
        <a:xfrm>
          <a:off x="677333" y="3612444"/>
          <a:ext cx="6773333" cy="903111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Personnel Work Functions</a:t>
          </a:r>
          <a:endParaRPr lang="en-US" sz="2900" kern="1200" dirty="0"/>
        </a:p>
      </dsp:txBody>
      <dsp:txXfrm>
        <a:off x="1862666" y="3612444"/>
        <a:ext cx="4402666" cy="903111"/>
      </dsp:txXfrm>
    </dsp:sp>
    <dsp:sp modelId="{39FB9DAF-2D65-4763-AA9B-02C1FBC1AEC4}">
      <dsp:nvSpPr>
        <dsp:cNvPr id="0" name=""/>
        <dsp:cNvSpPr/>
      </dsp:nvSpPr>
      <dsp:spPr>
        <a:xfrm>
          <a:off x="0" y="4515555"/>
          <a:ext cx="8128000" cy="903111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Databases, Spreadsheets</a:t>
          </a:r>
          <a:endParaRPr lang="en-US" sz="2900" kern="1200" dirty="0"/>
        </a:p>
      </dsp:txBody>
      <dsp:txXfrm>
        <a:off x="1422399" y="4515555"/>
        <a:ext cx="5283200" cy="903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F22F-1871-4DCD-96B0-55D9E2BC42B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4324-B034-49EE-A54D-9E1ADB8F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F22F-1871-4DCD-96B0-55D9E2BC42B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4324-B034-49EE-A54D-9E1ADB8F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0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F22F-1871-4DCD-96B0-55D9E2BC42B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4324-B034-49EE-A54D-9E1ADB8F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0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F22F-1871-4DCD-96B0-55D9E2BC42B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4324-B034-49EE-A54D-9E1ADB8F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4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F22F-1871-4DCD-96B0-55D9E2BC42B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4324-B034-49EE-A54D-9E1ADB8F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0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F22F-1871-4DCD-96B0-55D9E2BC42B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4324-B034-49EE-A54D-9E1ADB8F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F22F-1871-4DCD-96B0-55D9E2BC42B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4324-B034-49EE-A54D-9E1ADB8F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F22F-1871-4DCD-96B0-55D9E2BC42B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4324-B034-49EE-A54D-9E1ADB8F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5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F22F-1871-4DCD-96B0-55D9E2BC42B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4324-B034-49EE-A54D-9E1ADB8F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8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F22F-1871-4DCD-96B0-55D9E2BC42B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4324-B034-49EE-A54D-9E1ADB8F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8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F22F-1871-4DCD-96B0-55D9E2BC42B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4324-B034-49EE-A54D-9E1ADB8F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7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AF22F-1871-4DCD-96B0-55D9E2BC42B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4324-B034-49EE-A54D-9E1ADB8F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345194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147798" y="2297214"/>
            <a:ext cx="2950234" cy="1200222"/>
          </a:xfrm>
          <a:prstGeom prst="wedgeRoundRectCallout">
            <a:avLst>
              <a:gd name="adj1" fmla="val 73182"/>
              <a:gd name="adj2" fmla="val 585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Forms, Registers, References, that are relevant to the tasks.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252316" y="135147"/>
            <a:ext cx="3802524" cy="1266933"/>
          </a:xfrm>
          <a:prstGeom prst="wedgeRoundRectCallout">
            <a:avLst>
              <a:gd name="adj1" fmla="val -89118"/>
              <a:gd name="adj2" fmla="val 227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sz="2000" dirty="0" smtClean="0">
                <a:solidFill>
                  <a:schemeClr val="tx1"/>
                </a:solidFill>
              </a:rPr>
              <a:t>olicy </a:t>
            </a:r>
            <a:r>
              <a:rPr lang="en-US" sz="2000" dirty="0">
                <a:solidFill>
                  <a:schemeClr val="tx1"/>
                </a:solidFill>
              </a:rPr>
              <a:t>is a statement of intent, and is implemented as a procedure or protocol.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47798" y="135148"/>
            <a:ext cx="3738401" cy="1992702"/>
          </a:xfrm>
          <a:prstGeom prst="wedgeRoundRectCallout">
            <a:avLst>
              <a:gd name="adj1" fmla="val 79639"/>
              <a:gd name="adj2" fmla="val 43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Procedure is a document written to support a "Policy Directive". A Procedure is designed to describe Who, What, Where, When, and Why.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8252316" y="1504734"/>
            <a:ext cx="3802524" cy="1992702"/>
          </a:xfrm>
          <a:prstGeom prst="wedgeRoundRectCallout">
            <a:avLst>
              <a:gd name="adj1" fmla="val -61713"/>
              <a:gd name="adj2" fmla="val 150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 Instruction is a formal guide on how to undertake an activity</a:t>
            </a:r>
          </a:p>
        </p:txBody>
      </p:sp>
    </p:spTree>
    <p:extLst>
      <p:ext uri="{BB962C8B-B14F-4D97-AF65-F5344CB8AC3E}">
        <p14:creationId xmlns:p14="http://schemas.microsoft.com/office/powerpoint/2010/main" val="177837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Fugro Survey Pty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Kennedy, Paul</dc:creator>
  <cp:lastModifiedBy>Kennedy, Paul</cp:lastModifiedBy>
  <cp:revision>5</cp:revision>
  <dcterms:created xsi:type="dcterms:W3CDTF">2015-05-03T13:40:26Z</dcterms:created>
  <dcterms:modified xsi:type="dcterms:W3CDTF">2015-05-03T14:06:18Z</dcterms:modified>
</cp:coreProperties>
</file>