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70" r:id="rId2"/>
    <p:sldId id="272" r:id="rId3"/>
    <p:sldId id="273" r:id="rId4"/>
    <p:sldId id="274" r:id="rId5"/>
    <p:sldId id="275" r:id="rId6"/>
    <p:sldId id="276" r:id="rId7"/>
    <p:sldId id="277" r:id="rId8"/>
    <p:sldId id="278" r:id="rId9"/>
    <p:sldId id="279" r:id="rId10"/>
    <p:sldId id="258" r:id="rId11"/>
  </p:sldIdLst>
  <p:sldSz cx="9144000" cy="6858000" type="screen4x3"/>
  <p:notesSz cx="6985000" cy="9283700"/>
  <p:custDataLst>
    <p:tags r:id="rId14"/>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2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7C92"/>
    <a:srgbClr val="574E72"/>
    <a:srgbClr val="3FA0D4"/>
    <a:srgbClr val="DABE86"/>
    <a:srgbClr val="F0E5CF"/>
    <a:srgbClr val="E8D8B5"/>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ijl, thema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4B1156A-380E-4F78-BDF5-A606A8083BF9}" styleName="Stijl, gemiddeld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31" autoAdjust="0"/>
  </p:normalViewPr>
  <p:slideViewPr>
    <p:cSldViewPr>
      <p:cViewPr varScale="1">
        <p:scale>
          <a:sx n="89" d="100"/>
          <a:sy n="89" d="100"/>
        </p:scale>
        <p:origin x="1310" y="72"/>
      </p:cViewPr>
      <p:guideLst>
        <p:guide orient="horz" pos="2160"/>
        <p:guide pos="2880"/>
      </p:guideLst>
    </p:cSldViewPr>
  </p:slideViewPr>
  <p:outlineViewPr>
    <p:cViewPr>
      <p:scale>
        <a:sx n="33" d="100"/>
        <a:sy n="33" d="100"/>
      </p:scale>
      <p:origin x="0" y="2313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46" y="-90"/>
      </p:cViewPr>
      <p:guideLst>
        <p:guide orient="horz" pos="2924"/>
        <p:guide pos="22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EE3FDC46-102A-466C-AE8D-31180465617D}" type="datetimeFigureOut">
              <a:rPr lang="en-US" smtClean="0"/>
              <a:t>9/24/2017</a:t>
            </a:fld>
            <a:endParaRPr lang="en-US"/>
          </a:p>
        </p:txBody>
      </p:sp>
      <p:sp>
        <p:nvSpPr>
          <p:cNvPr id="4" name="Tijdelijke aanduiding voor voettekst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Tijdelijke aanduiding voor dianumm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E17E9146-2619-4111-90A2-78C801A07F4B}" type="slidenum">
              <a:rPr lang="en-US" smtClean="0"/>
              <a:t>‹#›</a:t>
            </a:fld>
            <a:endParaRPr lang="en-US"/>
          </a:p>
        </p:txBody>
      </p:sp>
    </p:spTree>
    <p:extLst>
      <p:ext uri="{BB962C8B-B14F-4D97-AF65-F5344CB8AC3E}">
        <p14:creationId xmlns:p14="http://schemas.microsoft.com/office/powerpoint/2010/main" val="2107011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3" y="3"/>
            <a:ext cx="3026833" cy="464185"/>
          </a:xfrm>
          <a:prstGeom prst="rect">
            <a:avLst/>
          </a:prstGeom>
        </p:spPr>
        <p:txBody>
          <a:bodyPr vert="horz" lIns="92233" tIns="46116" rIns="92233" bIns="46116" rtlCol="0"/>
          <a:lstStyle>
            <a:lvl1pPr algn="l">
              <a:defRPr sz="1200"/>
            </a:lvl1pPr>
          </a:lstStyle>
          <a:p>
            <a:endParaRPr lang="en-GB" dirty="0"/>
          </a:p>
        </p:txBody>
      </p:sp>
      <p:sp>
        <p:nvSpPr>
          <p:cNvPr id="3" name="Tijdelijke aanduiding voor datum 2"/>
          <p:cNvSpPr>
            <a:spLocks noGrp="1"/>
          </p:cNvSpPr>
          <p:nvPr>
            <p:ph type="dt" idx="1"/>
          </p:nvPr>
        </p:nvSpPr>
        <p:spPr>
          <a:xfrm>
            <a:off x="3956553" y="3"/>
            <a:ext cx="3026833" cy="464185"/>
          </a:xfrm>
          <a:prstGeom prst="rect">
            <a:avLst/>
          </a:prstGeom>
        </p:spPr>
        <p:txBody>
          <a:bodyPr vert="horz" lIns="92233" tIns="46116" rIns="92233" bIns="46116" rtlCol="0"/>
          <a:lstStyle>
            <a:lvl1pPr algn="r">
              <a:defRPr sz="1200"/>
            </a:lvl1pPr>
          </a:lstStyle>
          <a:p>
            <a:fld id="{21BA8A37-FD1C-4595-A154-124D751F7403}" type="datetimeFigureOut">
              <a:rPr lang="en-GB" smtClean="0"/>
              <a:t>24/09/2017</a:t>
            </a:fld>
            <a:endParaRPr lang="en-GB" dirty="0"/>
          </a:p>
        </p:txBody>
      </p:sp>
      <p:sp>
        <p:nvSpPr>
          <p:cNvPr id="4" name="Tijdelijke aanduiding voor dia-afbeelding 3"/>
          <p:cNvSpPr>
            <a:spLocks noGrp="1" noRot="1" noChangeAspect="1"/>
          </p:cNvSpPr>
          <p:nvPr>
            <p:ph type="sldImg" idx="2"/>
          </p:nvPr>
        </p:nvSpPr>
        <p:spPr>
          <a:xfrm>
            <a:off x="1169988" y="695325"/>
            <a:ext cx="4645025" cy="3484563"/>
          </a:xfrm>
          <a:prstGeom prst="rect">
            <a:avLst/>
          </a:prstGeom>
          <a:noFill/>
          <a:ln w="12700">
            <a:solidFill>
              <a:prstClr val="black"/>
            </a:solidFill>
          </a:ln>
        </p:spPr>
        <p:txBody>
          <a:bodyPr vert="horz" lIns="92233" tIns="46116" rIns="92233" bIns="46116" rtlCol="0" anchor="ctr"/>
          <a:lstStyle/>
          <a:p>
            <a:endParaRPr lang="en-US"/>
          </a:p>
        </p:txBody>
      </p:sp>
      <p:sp>
        <p:nvSpPr>
          <p:cNvPr id="5" name="Tijdelijke aanduiding voor notities 4"/>
          <p:cNvSpPr>
            <a:spLocks noGrp="1"/>
          </p:cNvSpPr>
          <p:nvPr>
            <p:ph type="body" sz="quarter" idx="3"/>
          </p:nvPr>
        </p:nvSpPr>
        <p:spPr>
          <a:xfrm>
            <a:off x="698501" y="4409760"/>
            <a:ext cx="5588000" cy="4177665"/>
          </a:xfrm>
          <a:prstGeom prst="rect">
            <a:avLst/>
          </a:prstGeom>
        </p:spPr>
        <p:txBody>
          <a:bodyPr vert="horz" lIns="92233" tIns="46116" rIns="92233" bIns="46116" rtlCol="0"/>
          <a:lstStyle/>
          <a:p>
            <a:pPr lvl="0"/>
            <a:r>
              <a:rPr lang="en-GB" dirty="0" err="1" smtClean="0"/>
              <a:t>Klik</a:t>
            </a:r>
            <a:r>
              <a:rPr lang="en-GB" dirty="0" smtClean="0"/>
              <a:t> om de </a:t>
            </a:r>
            <a:r>
              <a:rPr lang="en-GB" dirty="0" err="1" smtClean="0"/>
              <a:t>modelstijlen</a:t>
            </a:r>
            <a:r>
              <a:rPr lang="en-GB" dirty="0" smtClean="0"/>
              <a:t> </a:t>
            </a:r>
            <a:r>
              <a:rPr lang="en-GB" dirty="0" err="1" smtClean="0"/>
              <a:t>te</a:t>
            </a:r>
            <a:r>
              <a:rPr lang="en-GB" dirty="0" smtClean="0"/>
              <a:t> </a:t>
            </a:r>
            <a:r>
              <a:rPr lang="en-GB" dirty="0" err="1" smtClean="0"/>
              <a:t>bewerken</a:t>
            </a:r>
            <a:endParaRPr lang="en-GB" dirty="0" smtClean="0"/>
          </a:p>
          <a:p>
            <a:pPr lvl="1"/>
            <a:r>
              <a:rPr lang="en-GB" dirty="0" err="1" smtClean="0"/>
              <a:t>Tweede</a:t>
            </a:r>
            <a:r>
              <a:rPr lang="en-GB" dirty="0" smtClean="0"/>
              <a:t> </a:t>
            </a:r>
            <a:r>
              <a:rPr lang="en-GB" dirty="0" err="1" smtClean="0"/>
              <a:t>niveau</a:t>
            </a:r>
            <a:endParaRPr lang="en-GB" dirty="0" smtClean="0"/>
          </a:p>
          <a:p>
            <a:pPr lvl="2"/>
            <a:r>
              <a:rPr lang="en-GB" dirty="0" err="1" smtClean="0"/>
              <a:t>Derde</a:t>
            </a:r>
            <a:r>
              <a:rPr lang="en-GB" dirty="0" smtClean="0"/>
              <a:t> </a:t>
            </a:r>
            <a:r>
              <a:rPr lang="en-GB" dirty="0" err="1" smtClean="0"/>
              <a:t>niveau</a:t>
            </a:r>
            <a:endParaRPr lang="en-GB" dirty="0" smtClean="0"/>
          </a:p>
          <a:p>
            <a:pPr lvl="3"/>
            <a:r>
              <a:rPr lang="en-GB" dirty="0" err="1" smtClean="0"/>
              <a:t>Vierde</a:t>
            </a:r>
            <a:r>
              <a:rPr lang="en-GB" dirty="0" smtClean="0"/>
              <a:t> </a:t>
            </a:r>
            <a:r>
              <a:rPr lang="en-GB" dirty="0" err="1" smtClean="0"/>
              <a:t>niveau</a:t>
            </a:r>
            <a:endParaRPr lang="en-GB" dirty="0" smtClean="0"/>
          </a:p>
          <a:p>
            <a:pPr lvl="4"/>
            <a:r>
              <a:rPr lang="en-GB" dirty="0" err="1" smtClean="0"/>
              <a:t>Vijfde</a:t>
            </a:r>
            <a:r>
              <a:rPr lang="en-GB" dirty="0" smtClean="0"/>
              <a:t> </a:t>
            </a:r>
            <a:r>
              <a:rPr lang="en-GB" dirty="0" err="1" smtClean="0"/>
              <a:t>niveau</a:t>
            </a:r>
            <a:endParaRPr lang="en-GB" dirty="0"/>
          </a:p>
        </p:txBody>
      </p:sp>
      <p:sp>
        <p:nvSpPr>
          <p:cNvPr id="6" name="Tijdelijke aanduiding voor voettekst 5"/>
          <p:cNvSpPr>
            <a:spLocks noGrp="1"/>
          </p:cNvSpPr>
          <p:nvPr>
            <p:ph type="ftr" sz="quarter" idx="4"/>
          </p:nvPr>
        </p:nvSpPr>
        <p:spPr>
          <a:xfrm>
            <a:off x="3" y="8817908"/>
            <a:ext cx="3026833" cy="464185"/>
          </a:xfrm>
          <a:prstGeom prst="rect">
            <a:avLst/>
          </a:prstGeom>
        </p:spPr>
        <p:txBody>
          <a:bodyPr vert="horz" lIns="92233" tIns="46116" rIns="92233" bIns="46116" rtlCol="0" anchor="b"/>
          <a:lstStyle>
            <a:lvl1pPr algn="l">
              <a:defRPr sz="1200"/>
            </a:lvl1pPr>
          </a:lstStyle>
          <a:p>
            <a:endParaRPr lang="en-GB" dirty="0"/>
          </a:p>
        </p:txBody>
      </p:sp>
      <p:sp>
        <p:nvSpPr>
          <p:cNvPr id="7" name="Tijdelijke aanduiding voor dianummer 6"/>
          <p:cNvSpPr>
            <a:spLocks noGrp="1"/>
          </p:cNvSpPr>
          <p:nvPr>
            <p:ph type="sldNum" sz="quarter" idx="5"/>
          </p:nvPr>
        </p:nvSpPr>
        <p:spPr>
          <a:xfrm>
            <a:off x="3956553" y="8817908"/>
            <a:ext cx="3026833" cy="464185"/>
          </a:xfrm>
          <a:prstGeom prst="rect">
            <a:avLst/>
          </a:prstGeom>
        </p:spPr>
        <p:txBody>
          <a:bodyPr vert="horz" lIns="92233" tIns="46116" rIns="92233" bIns="46116" rtlCol="0" anchor="b"/>
          <a:lstStyle>
            <a:lvl1pPr algn="r">
              <a:defRPr sz="1200"/>
            </a:lvl1pPr>
          </a:lstStyle>
          <a:p>
            <a:fld id="{CAD83EA7-6A8F-4EA2-A5B5-01282DE1CE0D}" type="slidenum">
              <a:rPr lang="en-GB" smtClean="0"/>
              <a:t>‹#›</a:t>
            </a:fld>
            <a:endParaRPr lang="en-GB" dirty="0"/>
          </a:p>
        </p:txBody>
      </p:sp>
    </p:spTree>
    <p:extLst>
      <p:ext uri="{BB962C8B-B14F-4D97-AF65-F5344CB8AC3E}">
        <p14:creationId xmlns:p14="http://schemas.microsoft.com/office/powerpoint/2010/main" val="279632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CAD83EA7-6A8F-4EA2-A5B5-01282DE1CE0D}" type="slidenum">
              <a:rPr lang="en-GB" smtClean="0"/>
              <a:t>1</a:t>
            </a:fld>
            <a:endParaRPr lang="en-GB" dirty="0"/>
          </a:p>
        </p:txBody>
      </p:sp>
    </p:spTree>
    <p:extLst>
      <p:ext uri="{BB962C8B-B14F-4D97-AF65-F5344CB8AC3E}">
        <p14:creationId xmlns:p14="http://schemas.microsoft.com/office/powerpoint/2010/main" val="1864591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CAD83EA7-6A8F-4EA2-A5B5-01282DE1CE0D}" type="slidenum">
              <a:rPr lang="en-GB" smtClean="0"/>
              <a:t>10</a:t>
            </a:fld>
            <a:endParaRPr lang="en-GB" dirty="0"/>
          </a:p>
        </p:txBody>
      </p:sp>
    </p:spTree>
    <p:extLst>
      <p:ext uri="{BB962C8B-B14F-4D97-AF65-F5344CB8AC3E}">
        <p14:creationId xmlns:p14="http://schemas.microsoft.com/office/powerpoint/2010/main" val="944218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CAD83EA7-6A8F-4EA2-A5B5-01282DE1CE0D}" type="slidenum">
              <a:rPr lang="en-GB" smtClean="0"/>
              <a:t>2</a:t>
            </a:fld>
            <a:endParaRPr lang="en-GB" dirty="0"/>
          </a:p>
        </p:txBody>
      </p:sp>
    </p:spTree>
    <p:extLst>
      <p:ext uri="{BB962C8B-B14F-4D97-AF65-F5344CB8AC3E}">
        <p14:creationId xmlns:p14="http://schemas.microsoft.com/office/powerpoint/2010/main" val="1315861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CAD83EA7-6A8F-4EA2-A5B5-01282DE1CE0D}" type="slidenum">
              <a:rPr lang="en-GB" smtClean="0"/>
              <a:t>3</a:t>
            </a:fld>
            <a:endParaRPr lang="en-GB" dirty="0"/>
          </a:p>
        </p:txBody>
      </p:sp>
    </p:spTree>
    <p:extLst>
      <p:ext uri="{BB962C8B-B14F-4D97-AF65-F5344CB8AC3E}">
        <p14:creationId xmlns:p14="http://schemas.microsoft.com/office/powerpoint/2010/main" val="1203859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CAD83EA7-6A8F-4EA2-A5B5-01282DE1CE0D}" type="slidenum">
              <a:rPr lang="en-GB" smtClean="0"/>
              <a:t>4</a:t>
            </a:fld>
            <a:endParaRPr lang="en-GB" dirty="0"/>
          </a:p>
        </p:txBody>
      </p:sp>
    </p:spTree>
    <p:extLst>
      <p:ext uri="{BB962C8B-B14F-4D97-AF65-F5344CB8AC3E}">
        <p14:creationId xmlns:p14="http://schemas.microsoft.com/office/powerpoint/2010/main" val="1998160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CAD83EA7-6A8F-4EA2-A5B5-01282DE1CE0D}" type="slidenum">
              <a:rPr lang="en-GB" smtClean="0"/>
              <a:t>5</a:t>
            </a:fld>
            <a:endParaRPr lang="en-GB" dirty="0"/>
          </a:p>
        </p:txBody>
      </p:sp>
    </p:spTree>
    <p:extLst>
      <p:ext uri="{BB962C8B-B14F-4D97-AF65-F5344CB8AC3E}">
        <p14:creationId xmlns:p14="http://schemas.microsoft.com/office/powerpoint/2010/main" val="2834667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CAD83EA7-6A8F-4EA2-A5B5-01282DE1CE0D}" type="slidenum">
              <a:rPr lang="en-GB" smtClean="0"/>
              <a:t>6</a:t>
            </a:fld>
            <a:endParaRPr lang="en-GB" dirty="0"/>
          </a:p>
        </p:txBody>
      </p:sp>
    </p:spTree>
    <p:extLst>
      <p:ext uri="{BB962C8B-B14F-4D97-AF65-F5344CB8AC3E}">
        <p14:creationId xmlns:p14="http://schemas.microsoft.com/office/powerpoint/2010/main" val="759183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CAD83EA7-6A8F-4EA2-A5B5-01282DE1CE0D}" type="slidenum">
              <a:rPr lang="en-GB" smtClean="0"/>
              <a:t>7</a:t>
            </a:fld>
            <a:endParaRPr lang="en-GB" dirty="0"/>
          </a:p>
        </p:txBody>
      </p:sp>
    </p:spTree>
    <p:extLst>
      <p:ext uri="{BB962C8B-B14F-4D97-AF65-F5344CB8AC3E}">
        <p14:creationId xmlns:p14="http://schemas.microsoft.com/office/powerpoint/2010/main" val="3359603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CAD83EA7-6A8F-4EA2-A5B5-01282DE1CE0D}" type="slidenum">
              <a:rPr lang="en-GB" smtClean="0"/>
              <a:t>8</a:t>
            </a:fld>
            <a:endParaRPr lang="en-GB" dirty="0"/>
          </a:p>
        </p:txBody>
      </p:sp>
    </p:spTree>
    <p:extLst>
      <p:ext uri="{BB962C8B-B14F-4D97-AF65-F5344CB8AC3E}">
        <p14:creationId xmlns:p14="http://schemas.microsoft.com/office/powerpoint/2010/main" val="1217825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CAD83EA7-6A8F-4EA2-A5B5-01282DE1CE0D}" type="slidenum">
              <a:rPr lang="en-GB" smtClean="0"/>
              <a:t>9</a:t>
            </a:fld>
            <a:endParaRPr lang="en-GB" dirty="0"/>
          </a:p>
        </p:txBody>
      </p:sp>
    </p:spTree>
    <p:extLst>
      <p:ext uri="{BB962C8B-B14F-4D97-AF65-F5344CB8AC3E}">
        <p14:creationId xmlns:p14="http://schemas.microsoft.com/office/powerpoint/2010/main" val="32065048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3.jpeg"/><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3.jpe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3.jpe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3.jpe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3.jpe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3.jpe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3.jpe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3.jpe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3.jpe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3.jpeg"/><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3.jpeg"/><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Frontpage_logo and image adjustable in slide">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ext uri="{D42A27DB-BD31-4B8C-83A1-F6EECF244321}">
                <p14:modId xmlns:p14="http://schemas.microsoft.com/office/powerpoint/2010/main" val="31857902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93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Rechthoek 8"/>
          <p:cNvSpPr/>
          <p:nvPr userDrawn="1"/>
        </p:nvSpPr>
        <p:spPr>
          <a:xfrm>
            <a:off x="0" y="540000"/>
            <a:ext cx="9144000" cy="59852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hthoek 7"/>
          <p:cNvSpPr/>
          <p:nvPr userDrawn="1"/>
        </p:nvSpPr>
        <p:spPr>
          <a:xfrm>
            <a:off x="0" y="5445224"/>
            <a:ext cx="9144000" cy="1080000"/>
          </a:xfrm>
          <a:prstGeom prst="rect">
            <a:avLst/>
          </a:prstGeom>
          <a:solidFill>
            <a:srgbClr val="43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2" name="Titel 1"/>
          <p:cNvSpPr>
            <a:spLocks noGrp="1"/>
          </p:cNvSpPr>
          <p:nvPr>
            <p:ph type="title" hasCustomPrompt="1"/>
          </p:nvPr>
        </p:nvSpPr>
        <p:spPr>
          <a:xfrm>
            <a:off x="323528" y="5445224"/>
            <a:ext cx="8280920" cy="648072"/>
          </a:xfrm>
        </p:spPr>
        <p:txBody>
          <a:bodyPr>
            <a:normAutofit/>
          </a:bodyPr>
          <a:lstStyle>
            <a:lvl1pPr algn="l">
              <a:defRPr sz="2800" baseline="0">
                <a:solidFill>
                  <a:schemeClr val="bg1"/>
                </a:solidFill>
                <a:latin typeface="Arial" pitchFamily="34" charset="0"/>
                <a:cs typeface="Arial" pitchFamily="34" charset="0"/>
              </a:defRPr>
            </a:lvl1pPr>
          </a:lstStyle>
          <a:p>
            <a:r>
              <a:rPr lang="en-GB" noProof="0" dirty="0" smtClean="0"/>
              <a:t>Click to add the title of the </a:t>
            </a:r>
            <a:r>
              <a:rPr lang="en-GB" noProof="0" dirty="0" err="1" smtClean="0"/>
              <a:t>Frontpage</a:t>
            </a:r>
            <a:endParaRPr lang="en-GB" noProof="0" dirty="0"/>
          </a:p>
        </p:txBody>
      </p:sp>
      <p:sp>
        <p:nvSpPr>
          <p:cNvPr id="12" name="Titel 1"/>
          <p:cNvSpPr txBox="1">
            <a:spLocks/>
          </p:cNvSpPr>
          <p:nvPr userDrawn="1"/>
        </p:nvSpPr>
        <p:spPr>
          <a:xfrm>
            <a:off x="251520" y="1565176"/>
            <a:ext cx="2242592" cy="3240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400" kern="1200">
                <a:solidFill>
                  <a:schemeClr val="bg1"/>
                </a:solidFill>
                <a:latin typeface="+mj-lt"/>
                <a:ea typeface="+mj-ea"/>
                <a:cs typeface="+mj-cs"/>
              </a:defRPr>
            </a:lvl1pPr>
          </a:lstStyle>
          <a:p>
            <a:endParaRPr lang="en-GB" dirty="0" smtClean="0"/>
          </a:p>
        </p:txBody>
      </p:sp>
      <p:sp>
        <p:nvSpPr>
          <p:cNvPr id="4" name="Tijdelijke aanduiding voor tekst 3"/>
          <p:cNvSpPr>
            <a:spLocks noGrp="1"/>
          </p:cNvSpPr>
          <p:nvPr>
            <p:ph type="body" sz="quarter" idx="10" hasCustomPrompt="1"/>
          </p:nvPr>
        </p:nvSpPr>
        <p:spPr>
          <a:xfrm>
            <a:off x="323528" y="6092825"/>
            <a:ext cx="8280920" cy="439738"/>
          </a:xfrm>
        </p:spPr>
        <p:txBody>
          <a:bodyPr>
            <a:normAutofit/>
          </a:bodyPr>
          <a:lstStyle>
            <a:lvl1pPr marL="0" indent="0">
              <a:buFontTx/>
              <a:buNone/>
              <a:defRPr sz="1800">
                <a:solidFill>
                  <a:schemeClr val="bg1"/>
                </a:solidFill>
                <a:latin typeface="Arial" pitchFamily="34" charset="0"/>
                <a:cs typeface="Arial" pitchFamily="34" charset="0"/>
              </a:defRPr>
            </a:lvl1pPr>
          </a:lstStyle>
          <a:p>
            <a:pPr lvl="0"/>
            <a:r>
              <a:rPr lang="en-GB" dirty="0" smtClean="0"/>
              <a:t>Click to add subtitle</a:t>
            </a:r>
            <a:endParaRPr lang="en-GB" dirty="0"/>
          </a:p>
        </p:txBody>
      </p:sp>
      <p:sp>
        <p:nvSpPr>
          <p:cNvPr id="11" name="Tijdelijke aanduiding voor afbeelding 3"/>
          <p:cNvSpPr>
            <a:spLocks noGrp="1"/>
          </p:cNvSpPr>
          <p:nvPr>
            <p:ph type="pic" sz="quarter" idx="12" hasCustomPrompt="1"/>
          </p:nvPr>
        </p:nvSpPr>
        <p:spPr>
          <a:xfrm>
            <a:off x="0" y="540000"/>
            <a:ext cx="9144000" cy="4905224"/>
          </a:xfrm>
        </p:spPr>
        <p:txBody>
          <a:bodyPr>
            <a:normAutofit/>
          </a:bodyPr>
          <a:lstStyle>
            <a:lvl1pPr marL="0" indent="0">
              <a:buNone/>
              <a:defRPr sz="1600" baseline="0"/>
            </a:lvl1pPr>
          </a:lstStyle>
          <a:p>
            <a:r>
              <a:rPr lang="en-GB" noProof="0" dirty="0" smtClean="0"/>
              <a:t>Add Image to fill  the grey box. Bring the picture to the background.</a:t>
            </a:r>
            <a:r>
              <a:rPr lang="nl-NL" dirty="0" smtClean="0"/>
              <a:t>  </a:t>
            </a:r>
          </a:p>
        </p:txBody>
      </p:sp>
      <p:pic>
        <p:nvPicPr>
          <p:cNvPr id="13" name="Afbeelding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524000" y="0"/>
            <a:ext cx="1080000" cy="1080000"/>
          </a:xfrm>
          <a:prstGeom prst="rect">
            <a:avLst/>
          </a:prstGeom>
        </p:spPr>
      </p:pic>
    </p:spTree>
    <p:extLst>
      <p:ext uri="{BB962C8B-B14F-4D97-AF65-F5344CB8AC3E}">
        <p14:creationId xmlns:p14="http://schemas.microsoft.com/office/powerpoint/2010/main" val="886005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10_2 x image + caption landscape">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18350240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884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hthoek 2"/>
          <p:cNvSpPr/>
          <p:nvPr userDrawn="1"/>
        </p:nvSpPr>
        <p:spPr>
          <a:xfrm>
            <a:off x="395536" y="1269040"/>
            <a:ext cx="5760000" cy="252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jdelijke aanduiding voor tekst 2"/>
          <p:cNvSpPr>
            <a:spLocks noGrp="1"/>
          </p:cNvSpPr>
          <p:nvPr>
            <p:ph type="body" idx="1" hasCustomPrompt="1"/>
          </p:nvPr>
        </p:nvSpPr>
        <p:spPr>
          <a:xfrm>
            <a:off x="6408711" y="1295776"/>
            <a:ext cx="2411761" cy="1269128"/>
          </a:xfrm>
        </p:spPr>
        <p:txBody>
          <a:bodyPr anchor="t" anchorCtr="0">
            <a:normAutofit/>
          </a:bodyPr>
          <a:lstStyle>
            <a:lvl1pPr marL="0" indent="0">
              <a:buNone/>
              <a:defRPr sz="1000" i="1">
                <a:solidFill>
                  <a:schemeClr val="tx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Click to add caption</a:t>
            </a:r>
          </a:p>
          <a:p>
            <a:pPr lvl="0"/>
            <a:endParaRPr lang="en-GB" dirty="0" smtClean="0"/>
          </a:p>
        </p:txBody>
      </p:sp>
      <p:sp>
        <p:nvSpPr>
          <p:cNvPr id="13" name="Rechthoek 12"/>
          <p:cNvSpPr/>
          <p:nvPr userDrawn="1"/>
        </p:nvSpPr>
        <p:spPr>
          <a:xfrm>
            <a:off x="0" y="372654"/>
            <a:ext cx="9144000" cy="438956"/>
          </a:xfrm>
          <a:prstGeom prst="rect">
            <a:avLst/>
          </a:prstGeom>
          <a:solidFill>
            <a:srgbClr val="43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17" name="Rechthoek 16"/>
          <p:cNvSpPr/>
          <p:nvPr userDrawn="1"/>
        </p:nvSpPr>
        <p:spPr>
          <a:xfrm>
            <a:off x="395536" y="3861048"/>
            <a:ext cx="5760000" cy="252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ijdelijke aanduiding voor tekst 2"/>
          <p:cNvSpPr>
            <a:spLocks noGrp="1"/>
          </p:cNvSpPr>
          <p:nvPr>
            <p:ph type="body" idx="10" hasCustomPrompt="1"/>
          </p:nvPr>
        </p:nvSpPr>
        <p:spPr>
          <a:xfrm>
            <a:off x="6408712" y="3905721"/>
            <a:ext cx="2339752" cy="1269128"/>
          </a:xfrm>
        </p:spPr>
        <p:txBody>
          <a:bodyPr anchor="t" anchorCtr="0">
            <a:normAutofit/>
          </a:bodyPr>
          <a:lstStyle>
            <a:lvl1pPr marL="0" indent="0">
              <a:buNone/>
              <a:defRPr sz="1000" i="1">
                <a:solidFill>
                  <a:schemeClr val="tx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Click to add caption</a:t>
            </a:r>
          </a:p>
          <a:p>
            <a:pPr lvl="0"/>
            <a:endParaRPr lang="en-GB" dirty="0" smtClean="0"/>
          </a:p>
        </p:txBody>
      </p:sp>
      <p:sp>
        <p:nvSpPr>
          <p:cNvPr id="14" name="Titel 1"/>
          <p:cNvSpPr>
            <a:spLocks noGrp="1"/>
          </p:cNvSpPr>
          <p:nvPr>
            <p:ph type="title" hasCustomPrompt="1"/>
          </p:nvPr>
        </p:nvSpPr>
        <p:spPr>
          <a:xfrm>
            <a:off x="251520" y="20632"/>
            <a:ext cx="7459289" cy="1143000"/>
          </a:xfrm>
        </p:spPr>
        <p:txBody>
          <a:bodyPr>
            <a:normAutofit/>
          </a:bodyPr>
          <a:lstStyle>
            <a:lvl1pPr algn="l">
              <a:defRPr sz="2000" baseline="0">
                <a:solidFill>
                  <a:schemeClr val="bg1"/>
                </a:solidFill>
                <a:latin typeface="Arial" pitchFamily="34" charset="0"/>
                <a:cs typeface="Arial" pitchFamily="34" charset="0"/>
              </a:defRPr>
            </a:lvl1pPr>
          </a:lstStyle>
          <a:p>
            <a:r>
              <a:rPr lang="en-GB" dirty="0" smtClean="0"/>
              <a:t>Click to add title</a:t>
            </a:r>
            <a:endParaRPr lang="en-GB" dirty="0"/>
          </a:p>
        </p:txBody>
      </p:sp>
      <p:sp>
        <p:nvSpPr>
          <p:cNvPr id="18" name="Text Box 14"/>
          <p:cNvSpPr txBox="1">
            <a:spLocks noChangeArrowheads="1"/>
          </p:cNvSpPr>
          <p:nvPr userDrawn="1"/>
        </p:nvSpPr>
        <p:spPr bwMode="auto">
          <a:xfrm>
            <a:off x="7710809" y="6597352"/>
            <a:ext cx="1109663" cy="214313"/>
          </a:xfrm>
          <a:prstGeom prst="rect">
            <a:avLst/>
          </a:prstGeom>
          <a:noFill/>
          <a:ln w="9525">
            <a:noFill/>
            <a:miter lim="800000"/>
            <a:headEnd/>
            <a:tailEnd/>
          </a:ln>
        </p:spPr>
        <p:txBody>
          <a:bodyPr>
            <a:spAutoFit/>
          </a:bodyPr>
          <a:lstStyle/>
          <a:p>
            <a:pPr algn="r" fontAlgn="auto">
              <a:spcBef>
                <a:spcPts val="0"/>
              </a:spcBef>
              <a:spcAft>
                <a:spcPts val="0"/>
              </a:spcAft>
              <a:defRPr/>
            </a:pPr>
            <a:r>
              <a:rPr lang="en-GB" sz="800" dirty="0" smtClean="0">
                <a:solidFill>
                  <a:srgbClr val="437C92"/>
                </a:solidFill>
                <a:latin typeface="Arial" pitchFamily="34" charset="0"/>
                <a:ea typeface="+mn-ea"/>
                <a:cs typeface="Arial" pitchFamily="34" charset="0"/>
              </a:rPr>
              <a:t>www.fugro.com</a:t>
            </a:r>
            <a:endParaRPr lang="en-GB" sz="800" dirty="0">
              <a:solidFill>
                <a:srgbClr val="437C92"/>
              </a:solidFill>
              <a:latin typeface="Arial" pitchFamily="34" charset="0"/>
              <a:ea typeface="+mn-ea"/>
              <a:cs typeface="Arial" pitchFamily="34" charset="0"/>
            </a:endParaRPr>
          </a:p>
        </p:txBody>
      </p:sp>
      <p:sp>
        <p:nvSpPr>
          <p:cNvPr id="21" name="Rechthoek 20"/>
          <p:cNvSpPr/>
          <p:nvPr userDrawn="1"/>
        </p:nvSpPr>
        <p:spPr>
          <a:xfrm>
            <a:off x="299610" y="6597352"/>
            <a:ext cx="372217" cy="215444"/>
          </a:xfrm>
          <a:prstGeom prst="rect">
            <a:avLst/>
          </a:prstGeom>
        </p:spPr>
        <p:txBody>
          <a:bodyPr wrap="none">
            <a:spAutoFit/>
          </a:bodyPr>
          <a:lstStyle/>
          <a:p>
            <a:pPr algn="r"/>
            <a:fld id="{242D2C83-8A77-4AFB-8AD4-2A5FEF35BFFB}" type="slidenum">
              <a:rPr lang="en-GB" altLang="en-US" sz="800" smtClean="0">
                <a:solidFill>
                  <a:srgbClr val="437C92"/>
                </a:solidFill>
              </a:rPr>
              <a:pPr algn="r"/>
              <a:t>‹#›</a:t>
            </a:fld>
            <a:endParaRPr lang="en-GB" altLang="en-US" sz="800" dirty="0">
              <a:solidFill>
                <a:srgbClr val="437C92"/>
              </a:solidFill>
            </a:endParaRPr>
          </a:p>
        </p:txBody>
      </p:sp>
      <p:sp>
        <p:nvSpPr>
          <p:cNvPr id="22" name="Tijdelijke aanduiding voor inhoud 12"/>
          <p:cNvSpPr>
            <a:spLocks noGrp="1"/>
          </p:cNvSpPr>
          <p:nvPr>
            <p:ph sz="quarter" idx="11" hasCustomPrompt="1"/>
          </p:nvPr>
        </p:nvSpPr>
        <p:spPr>
          <a:xfrm>
            <a:off x="755749" y="6597352"/>
            <a:ext cx="5832475" cy="183317"/>
          </a:xfrm>
        </p:spPr>
        <p:txBody>
          <a:bodyPr>
            <a:noAutofit/>
          </a:bodyPr>
          <a:lstStyle>
            <a:lvl1pPr marL="0" indent="0">
              <a:buFontTx/>
              <a:buNone/>
              <a:defRPr sz="800" baseline="0">
                <a:solidFill>
                  <a:srgbClr val="437C92"/>
                </a:solidFill>
                <a:latin typeface="Arial" pitchFamily="34" charset="0"/>
                <a:cs typeface="Arial" pitchFamily="34" charset="0"/>
              </a:defRPr>
            </a:lvl1pPr>
            <a:lvl2pPr marL="457200" indent="0">
              <a:buFontTx/>
              <a:buNone/>
              <a:defRPr sz="800">
                <a:solidFill>
                  <a:srgbClr val="437C92"/>
                </a:solidFill>
              </a:defRPr>
            </a:lvl2pPr>
            <a:lvl3pPr marL="914400" indent="0">
              <a:buFontTx/>
              <a:buNone/>
              <a:defRPr sz="800">
                <a:solidFill>
                  <a:srgbClr val="437C92"/>
                </a:solidFill>
              </a:defRPr>
            </a:lvl3pPr>
            <a:lvl4pPr marL="1371600" indent="0">
              <a:buFontTx/>
              <a:buNone/>
              <a:defRPr sz="800">
                <a:solidFill>
                  <a:srgbClr val="437C92"/>
                </a:solidFill>
              </a:defRPr>
            </a:lvl4pPr>
            <a:lvl5pPr marL="1828800" indent="0">
              <a:buFontTx/>
              <a:buNone/>
              <a:defRPr sz="800">
                <a:solidFill>
                  <a:srgbClr val="437C92"/>
                </a:solidFill>
              </a:defRPr>
            </a:lvl5pPr>
          </a:lstStyle>
          <a:p>
            <a:pPr lvl="0"/>
            <a:r>
              <a:rPr lang="en-GB" dirty="0" smtClean="0"/>
              <a:t>Optional – add presentation name and date</a:t>
            </a:r>
          </a:p>
        </p:txBody>
      </p:sp>
      <p:cxnSp>
        <p:nvCxnSpPr>
          <p:cNvPr id="23" name="Rechte verbindingslijn 22"/>
          <p:cNvCxnSpPr/>
          <p:nvPr userDrawn="1"/>
        </p:nvCxnSpPr>
        <p:spPr>
          <a:xfrm>
            <a:off x="358557" y="6597352"/>
            <a:ext cx="8426886" cy="0"/>
          </a:xfrm>
          <a:prstGeom prst="line">
            <a:avLst/>
          </a:prstGeom>
          <a:ln w="9525">
            <a:solidFill>
              <a:srgbClr val="437C92"/>
            </a:solidFill>
          </a:ln>
        </p:spPr>
        <p:style>
          <a:lnRef idx="1">
            <a:schemeClr val="accent1"/>
          </a:lnRef>
          <a:fillRef idx="0">
            <a:schemeClr val="accent1"/>
          </a:fillRef>
          <a:effectRef idx="0">
            <a:schemeClr val="accent1"/>
          </a:effectRef>
          <a:fontRef idx="minor">
            <a:schemeClr val="tx1"/>
          </a:fontRef>
        </p:style>
      </p:cxnSp>
      <p:sp>
        <p:nvSpPr>
          <p:cNvPr id="16" name="Tijdelijke aanduiding voor afbeelding 3"/>
          <p:cNvSpPr>
            <a:spLocks noGrp="1"/>
          </p:cNvSpPr>
          <p:nvPr>
            <p:ph type="pic" sz="quarter" idx="13" hasCustomPrompt="1"/>
          </p:nvPr>
        </p:nvSpPr>
        <p:spPr>
          <a:xfrm>
            <a:off x="395536" y="1269040"/>
            <a:ext cx="5748962" cy="2520000"/>
          </a:xfrm>
        </p:spPr>
        <p:txBody>
          <a:bodyPr>
            <a:normAutofit/>
          </a:bodyPr>
          <a:lstStyle>
            <a:lvl1pPr marL="0" indent="0">
              <a:buNone/>
              <a:defRPr sz="1600" baseline="0">
                <a:latin typeface="Arial" pitchFamily="34" charset="0"/>
                <a:cs typeface="Arial" pitchFamily="34" charset="0"/>
              </a:defRPr>
            </a:lvl1pPr>
          </a:lstStyle>
          <a:p>
            <a:r>
              <a:rPr lang="en-GB" noProof="0" dirty="0" smtClean="0"/>
              <a:t>Add Image to fill the grey box. Image size 16 x 7 cm.</a:t>
            </a:r>
          </a:p>
          <a:p>
            <a:endParaRPr lang="nl-NL" dirty="0" smtClean="0"/>
          </a:p>
          <a:p>
            <a:r>
              <a:rPr lang="nl-NL" dirty="0" smtClean="0"/>
              <a:t>	 </a:t>
            </a:r>
          </a:p>
        </p:txBody>
      </p:sp>
      <p:sp>
        <p:nvSpPr>
          <p:cNvPr id="24" name="Tijdelijke aanduiding voor afbeelding 3"/>
          <p:cNvSpPr>
            <a:spLocks noGrp="1"/>
          </p:cNvSpPr>
          <p:nvPr>
            <p:ph type="pic" sz="quarter" idx="14" hasCustomPrompt="1"/>
          </p:nvPr>
        </p:nvSpPr>
        <p:spPr>
          <a:xfrm>
            <a:off x="395536" y="3861048"/>
            <a:ext cx="5760000" cy="2520000"/>
          </a:xfrm>
        </p:spPr>
        <p:txBody>
          <a:bodyPr>
            <a:normAutofit/>
          </a:bodyPr>
          <a:lstStyle>
            <a:lvl1pPr marL="0" indent="0">
              <a:buNone/>
              <a:defRPr sz="1600" baseline="0">
                <a:latin typeface="Arial" pitchFamily="34" charset="0"/>
                <a:cs typeface="Arial" pitchFamily="34" charset="0"/>
              </a:defRPr>
            </a:lvl1pPr>
          </a:lstStyle>
          <a:p>
            <a:r>
              <a:rPr lang="en-GB" noProof="0" dirty="0" smtClean="0"/>
              <a:t>Add Image to fill the grey box. Image size 16 x 7 cm.</a:t>
            </a:r>
          </a:p>
          <a:p>
            <a:endParaRPr lang="nl-NL" dirty="0" smtClean="0"/>
          </a:p>
          <a:p>
            <a:r>
              <a:rPr lang="nl-NL" dirty="0" smtClean="0"/>
              <a:t>	 </a:t>
            </a:r>
          </a:p>
        </p:txBody>
      </p:sp>
      <p:pic>
        <p:nvPicPr>
          <p:cNvPr id="20" name="Afbeelding 1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064000" y="0"/>
            <a:ext cx="720000" cy="720000"/>
          </a:xfrm>
          <a:prstGeom prst="rect">
            <a:avLst/>
          </a:prstGeom>
        </p:spPr>
      </p:pic>
    </p:spTree>
    <p:extLst>
      <p:ext uri="{BB962C8B-B14F-4D97-AF65-F5344CB8AC3E}">
        <p14:creationId xmlns:p14="http://schemas.microsoft.com/office/powerpoint/2010/main" val="282908116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3 x text + image">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1509492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987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hthoek 2"/>
          <p:cNvSpPr/>
          <p:nvPr userDrawn="1"/>
        </p:nvSpPr>
        <p:spPr>
          <a:xfrm>
            <a:off x="395816" y="3501008"/>
            <a:ext cx="2520000" cy="28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jdelijke aanduiding voor tekst 2"/>
          <p:cNvSpPr>
            <a:spLocks noGrp="1"/>
          </p:cNvSpPr>
          <p:nvPr>
            <p:ph type="body" idx="1" hasCustomPrompt="1"/>
          </p:nvPr>
        </p:nvSpPr>
        <p:spPr>
          <a:xfrm>
            <a:off x="395536" y="1268760"/>
            <a:ext cx="2510600" cy="2016224"/>
          </a:xfrm>
        </p:spPr>
        <p:txBody>
          <a:bodyPr anchor="t" anchorCtr="0">
            <a:normAutofit/>
          </a:bodyPr>
          <a:lstStyle>
            <a:lvl1pPr marL="0" indent="0">
              <a:buNone/>
              <a:defRPr sz="1400" i="0">
                <a:solidFill>
                  <a:schemeClr val="tx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Click to add text</a:t>
            </a:r>
          </a:p>
          <a:p>
            <a:pPr lvl="0"/>
            <a:endParaRPr lang="en-GB" noProof="0" dirty="0" smtClean="0"/>
          </a:p>
        </p:txBody>
      </p:sp>
      <p:sp>
        <p:nvSpPr>
          <p:cNvPr id="13" name="Rechthoek 12"/>
          <p:cNvSpPr/>
          <p:nvPr userDrawn="1"/>
        </p:nvSpPr>
        <p:spPr>
          <a:xfrm>
            <a:off x="0" y="372654"/>
            <a:ext cx="9144000" cy="438956"/>
          </a:xfrm>
          <a:prstGeom prst="rect">
            <a:avLst/>
          </a:prstGeom>
          <a:solidFill>
            <a:srgbClr val="43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19" name="Rechthoek 18"/>
          <p:cNvSpPr/>
          <p:nvPr userDrawn="1"/>
        </p:nvSpPr>
        <p:spPr>
          <a:xfrm>
            <a:off x="3275856" y="3501008"/>
            <a:ext cx="2520000" cy="28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hthoek 19"/>
          <p:cNvSpPr/>
          <p:nvPr userDrawn="1"/>
        </p:nvSpPr>
        <p:spPr>
          <a:xfrm>
            <a:off x="6228464" y="3501328"/>
            <a:ext cx="2520000" cy="28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Tijdelijke aanduiding voor tekst 2"/>
          <p:cNvSpPr>
            <a:spLocks noGrp="1"/>
          </p:cNvSpPr>
          <p:nvPr>
            <p:ph type="body" idx="11" hasCustomPrompt="1"/>
          </p:nvPr>
        </p:nvSpPr>
        <p:spPr>
          <a:xfrm>
            <a:off x="3285536" y="1268760"/>
            <a:ext cx="2510600" cy="2016224"/>
          </a:xfrm>
        </p:spPr>
        <p:txBody>
          <a:bodyPr anchor="t" anchorCtr="0">
            <a:normAutofit/>
          </a:bodyPr>
          <a:lstStyle>
            <a:lvl1pPr marL="0" indent="0">
              <a:buNone/>
              <a:defRPr sz="1400" i="0">
                <a:solidFill>
                  <a:schemeClr val="tx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Click to add text</a:t>
            </a:r>
          </a:p>
          <a:p>
            <a:pPr lvl="0"/>
            <a:endParaRPr lang="en-GB" dirty="0" smtClean="0"/>
          </a:p>
        </p:txBody>
      </p:sp>
      <p:sp>
        <p:nvSpPr>
          <p:cNvPr id="22" name="Tijdelijke aanduiding voor tekst 2"/>
          <p:cNvSpPr>
            <a:spLocks noGrp="1"/>
          </p:cNvSpPr>
          <p:nvPr>
            <p:ph type="body" idx="12" hasCustomPrompt="1"/>
          </p:nvPr>
        </p:nvSpPr>
        <p:spPr>
          <a:xfrm>
            <a:off x="6237864" y="1268760"/>
            <a:ext cx="2510600" cy="2016224"/>
          </a:xfrm>
        </p:spPr>
        <p:txBody>
          <a:bodyPr anchor="t" anchorCtr="0">
            <a:normAutofit/>
          </a:bodyPr>
          <a:lstStyle>
            <a:lvl1pPr marL="0" indent="0">
              <a:buNone/>
              <a:defRPr sz="1400" i="0">
                <a:solidFill>
                  <a:schemeClr val="tx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Click to add text</a:t>
            </a:r>
          </a:p>
          <a:p>
            <a:pPr lvl="0"/>
            <a:endParaRPr lang="en-GB" dirty="0" smtClean="0"/>
          </a:p>
        </p:txBody>
      </p:sp>
      <p:sp>
        <p:nvSpPr>
          <p:cNvPr id="15" name="Titel 1"/>
          <p:cNvSpPr>
            <a:spLocks noGrp="1"/>
          </p:cNvSpPr>
          <p:nvPr>
            <p:ph type="title" hasCustomPrompt="1"/>
          </p:nvPr>
        </p:nvSpPr>
        <p:spPr>
          <a:xfrm>
            <a:off x="251520" y="20632"/>
            <a:ext cx="7459289" cy="1143000"/>
          </a:xfrm>
        </p:spPr>
        <p:txBody>
          <a:bodyPr>
            <a:normAutofit/>
          </a:bodyPr>
          <a:lstStyle>
            <a:lvl1pPr algn="l">
              <a:defRPr sz="2000" baseline="0">
                <a:solidFill>
                  <a:schemeClr val="bg1"/>
                </a:solidFill>
                <a:latin typeface="Arial" pitchFamily="34" charset="0"/>
                <a:cs typeface="Arial" pitchFamily="34" charset="0"/>
              </a:defRPr>
            </a:lvl1pPr>
          </a:lstStyle>
          <a:p>
            <a:r>
              <a:rPr lang="en-GB" dirty="0" smtClean="0"/>
              <a:t>Click to add title</a:t>
            </a:r>
            <a:endParaRPr lang="en-GB" dirty="0"/>
          </a:p>
        </p:txBody>
      </p:sp>
      <p:sp>
        <p:nvSpPr>
          <p:cNvPr id="17" name="Text Box 14"/>
          <p:cNvSpPr txBox="1">
            <a:spLocks noChangeArrowheads="1"/>
          </p:cNvSpPr>
          <p:nvPr userDrawn="1"/>
        </p:nvSpPr>
        <p:spPr bwMode="auto">
          <a:xfrm>
            <a:off x="7710809" y="6597352"/>
            <a:ext cx="1109663" cy="214313"/>
          </a:xfrm>
          <a:prstGeom prst="rect">
            <a:avLst/>
          </a:prstGeom>
          <a:noFill/>
          <a:ln w="9525">
            <a:noFill/>
            <a:miter lim="800000"/>
            <a:headEnd/>
            <a:tailEnd/>
          </a:ln>
        </p:spPr>
        <p:txBody>
          <a:bodyPr>
            <a:spAutoFit/>
          </a:bodyPr>
          <a:lstStyle/>
          <a:p>
            <a:pPr algn="r" fontAlgn="auto">
              <a:spcBef>
                <a:spcPts val="0"/>
              </a:spcBef>
              <a:spcAft>
                <a:spcPts val="0"/>
              </a:spcAft>
              <a:defRPr/>
            </a:pPr>
            <a:r>
              <a:rPr lang="en-GB" sz="800" dirty="0" smtClean="0">
                <a:solidFill>
                  <a:srgbClr val="437C92"/>
                </a:solidFill>
                <a:latin typeface="Arial" pitchFamily="34" charset="0"/>
                <a:ea typeface="+mn-ea"/>
                <a:cs typeface="Arial" pitchFamily="34" charset="0"/>
              </a:rPr>
              <a:t>www.fugro.com</a:t>
            </a:r>
            <a:endParaRPr lang="en-GB" sz="800" dirty="0">
              <a:solidFill>
                <a:srgbClr val="437C92"/>
              </a:solidFill>
              <a:latin typeface="Arial" pitchFamily="34" charset="0"/>
              <a:ea typeface="+mn-ea"/>
              <a:cs typeface="Arial" pitchFamily="34" charset="0"/>
            </a:endParaRPr>
          </a:p>
        </p:txBody>
      </p:sp>
      <p:sp>
        <p:nvSpPr>
          <p:cNvPr id="18" name="Rechthoek 17"/>
          <p:cNvSpPr/>
          <p:nvPr userDrawn="1"/>
        </p:nvSpPr>
        <p:spPr>
          <a:xfrm>
            <a:off x="299610" y="6597352"/>
            <a:ext cx="372217" cy="215444"/>
          </a:xfrm>
          <a:prstGeom prst="rect">
            <a:avLst/>
          </a:prstGeom>
        </p:spPr>
        <p:txBody>
          <a:bodyPr wrap="none">
            <a:spAutoFit/>
          </a:bodyPr>
          <a:lstStyle/>
          <a:p>
            <a:pPr algn="r"/>
            <a:fld id="{242D2C83-8A77-4AFB-8AD4-2A5FEF35BFFB}" type="slidenum">
              <a:rPr lang="en-GB" altLang="en-US" sz="800" smtClean="0">
                <a:solidFill>
                  <a:srgbClr val="437C92"/>
                </a:solidFill>
              </a:rPr>
              <a:pPr algn="r"/>
              <a:t>‹#›</a:t>
            </a:fld>
            <a:endParaRPr lang="en-GB" altLang="en-US" sz="800" dirty="0">
              <a:solidFill>
                <a:srgbClr val="437C92"/>
              </a:solidFill>
            </a:endParaRPr>
          </a:p>
        </p:txBody>
      </p:sp>
      <p:sp>
        <p:nvSpPr>
          <p:cNvPr id="25" name="Tijdelijke aanduiding voor inhoud 12"/>
          <p:cNvSpPr>
            <a:spLocks noGrp="1"/>
          </p:cNvSpPr>
          <p:nvPr>
            <p:ph sz="quarter" idx="13" hasCustomPrompt="1"/>
          </p:nvPr>
        </p:nvSpPr>
        <p:spPr>
          <a:xfrm>
            <a:off x="755749" y="6597352"/>
            <a:ext cx="5832475" cy="183317"/>
          </a:xfrm>
        </p:spPr>
        <p:txBody>
          <a:bodyPr>
            <a:noAutofit/>
          </a:bodyPr>
          <a:lstStyle>
            <a:lvl1pPr marL="0" indent="0">
              <a:buFontTx/>
              <a:buNone/>
              <a:defRPr sz="800" baseline="0">
                <a:solidFill>
                  <a:srgbClr val="437C92"/>
                </a:solidFill>
                <a:latin typeface="Arial" pitchFamily="34" charset="0"/>
                <a:cs typeface="Arial" pitchFamily="34" charset="0"/>
              </a:defRPr>
            </a:lvl1pPr>
            <a:lvl2pPr marL="457200" indent="0">
              <a:buFontTx/>
              <a:buNone/>
              <a:defRPr sz="800">
                <a:solidFill>
                  <a:srgbClr val="437C92"/>
                </a:solidFill>
              </a:defRPr>
            </a:lvl2pPr>
            <a:lvl3pPr marL="914400" indent="0">
              <a:buFontTx/>
              <a:buNone/>
              <a:defRPr sz="800">
                <a:solidFill>
                  <a:srgbClr val="437C92"/>
                </a:solidFill>
              </a:defRPr>
            </a:lvl3pPr>
            <a:lvl4pPr marL="1371600" indent="0">
              <a:buFontTx/>
              <a:buNone/>
              <a:defRPr sz="800">
                <a:solidFill>
                  <a:srgbClr val="437C92"/>
                </a:solidFill>
              </a:defRPr>
            </a:lvl4pPr>
            <a:lvl5pPr marL="1828800" indent="0">
              <a:buFontTx/>
              <a:buNone/>
              <a:defRPr sz="800">
                <a:solidFill>
                  <a:srgbClr val="437C92"/>
                </a:solidFill>
              </a:defRPr>
            </a:lvl5pPr>
          </a:lstStyle>
          <a:p>
            <a:pPr lvl="0"/>
            <a:r>
              <a:rPr lang="en-GB" dirty="0" smtClean="0"/>
              <a:t>Optional – add presentation name and date</a:t>
            </a:r>
          </a:p>
        </p:txBody>
      </p:sp>
      <p:cxnSp>
        <p:nvCxnSpPr>
          <p:cNvPr id="26" name="Rechte verbindingslijn 25"/>
          <p:cNvCxnSpPr/>
          <p:nvPr userDrawn="1"/>
        </p:nvCxnSpPr>
        <p:spPr>
          <a:xfrm>
            <a:off x="358557" y="6597352"/>
            <a:ext cx="8426886" cy="0"/>
          </a:xfrm>
          <a:prstGeom prst="line">
            <a:avLst/>
          </a:prstGeom>
          <a:ln w="9525">
            <a:solidFill>
              <a:srgbClr val="437C92"/>
            </a:solidFill>
          </a:ln>
        </p:spPr>
        <p:style>
          <a:lnRef idx="1">
            <a:schemeClr val="accent1"/>
          </a:lnRef>
          <a:fillRef idx="0">
            <a:schemeClr val="accent1"/>
          </a:fillRef>
          <a:effectRef idx="0">
            <a:schemeClr val="accent1"/>
          </a:effectRef>
          <a:fontRef idx="minor">
            <a:schemeClr val="tx1"/>
          </a:fontRef>
        </p:style>
      </p:cxnSp>
      <p:sp>
        <p:nvSpPr>
          <p:cNvPr id="16" name="Tijdelijke aanduiding voor afbeelding 3"/>
          <p:cNvSpPr>
            <a:spLocks noGrp="1"/>
          </p:cNvSpPr>
          <p:nvPr>
            <p:ph type="pic" sz="quarter" idx="14" hasCustomPrompt="1"/>
          </p:nvPr>
        </p:nvSpPr>
        <p:spPr>
          <a:xfrm>
            <a:off x="395816" y="3501008"/>
            <a:ext cx="2520000" cy="2868937"/>
          </a:xfrm>
        </p:spPr>
        <p:txBody>
          <a:bodyPr>
            <a:normAutofit/>
          </a:bodyPr>
          <a:lstStyle>
            <a:lvl1pPr marL="0" indent="0">
              <a:buNone/>
              <a:defRPr sz="1600" baseline="0">
                <a:latin typeface="Arial" pitchFamily="34" charset="0"/>
                <a:cs typeface="Arial" pitchFamily="34" charset="0"/>
              </a:defRPr>
            </a:lvl1pPr>
          </a:lstStyle>
          <a:p>
            <a:r>
              <a:rPr lang="en-GB" noProof="0" dirty="0" smtClean="0"/>
              <a:t>Add Image to fill the grey box. Image size 7 x 8 cm.</a:t>
            </a:r>
          </a:p>
          <a:p>
            <a:endParaRPr lang="nl-NL" dirty="0" smtClean="0"/>
          </a:p>
          <a:p>
            <a:r>
              <a:rPr lang="nl-NL" dirty="0" smtClean="0"/>
              <a:t>	 </a:t>
            </a:r>
          </a:p>
        </p:txBody>
      </p:sp>
      <p:sp>
        <p:nvSpPr>
          <p:cNvPr id="28" name="Tijdelijke aanduiding voor afbeelding 3"/>
          <p:cNvSpPr>
            <a:spLocks noGrp="1"/>
          </p:cNvSpPr>
          <p:nvPr>
            <p:ph type="pic" sz="quarter" idx="17" hasCustomPrompt="1"/>
          </p:nvPr>
        </p:nvSpPr>
        <p:spPr>
          <a:xfrm>
            <a:off x="3275856" y="3501328"/>
            <a:ext cx="2520000" cy="2880000"/>
          </a:xfrm>
        </p:spPr>
        <p:txBody>
          <a:bodyPr>
            <a:normAutofit/>
          </a:bodyPr>
          <a:lstStyle>
            <a:lvl1pPr marL="0" indent="0">
              <a:buNone/>
              <a:defRPr sz="1600" baseline="0">
                <a:latin typeface="Arial" pitchFamily="34" charset="0"/>
                <a:cs typeface="Arial" pitchFamily="34" charset="0"/>
              </a:defRPr>
            </a:lvl1pPr>
          </a:lstStyle>
          <a:p>
            <a:r>
              <a:rPr lang="en-GB" noProof="0" dirty="0" smtClean="0"/>
              <a:t>Add Image to fill the grey box. Image size 7 x 8 cm.</a:t>
            </a:r>
          </a:p>
          <a:p>
            <a:endParaRPr lang="nl-NL" dirty="0" smtClean="0"/>
          </a:p>
          <a:p>
            <a:r>
              <a:rPr lang="nl-NL" dirty="0" smtClean="0"/>
              <a:t>	 </a:t>
            </a:r>
          </a:p>
        </p:txBody>
      </p:sp>
      <p:sp>
        <p:nvSpPr>
          <p:cNvPr id="29" name="Tijdelijke aanduiding voor afbeelding 3"/>
          <p:cNvSpPr>
            <a:spLocks noGrp="1"/>
          </p:cNvSpPr>
          <p:nvPr>
            <p:ph type="pic" sz="quarter" idx="18" hasCustomPrompt="1"/>
          </p:nvPr>
        </p:nvSpPr>
        <p:spPr>
          <a:xfrm>
            <a:off x="6228184" y="3512391"/>
            <a:ext cx="2520000" cy="2868937"/>
          </a:xfrm>
        </p:spPr>
        <p:txBody>
          <a:bodyPr>
            <a:normAutofit/>
          </a:bodyPr>
          <a:lstStyle>
            <a:lvl1pPr marL="0" indent="0">
              <a:buNone/>
              <a:defRPr sz="1600" baseline="0">
                <a:latin typeface="Arial" pitchFamily="34" charset="0"/>
                <a:cs typeface="Arial" pitchFamily="34" charset="0"/>
              </a:defRPr>
            </a:lvl1pPr>
          </a:lstStyle>
          <a:p>
            <a:r>
              <a:rPr lang="en-GB" noProof="0" dirty="0" smtClean="0"/>
              <a:t>Add Image to fill the grey box. Image size 7  x 8 cm.</a:t>
            </a:r>
          </a:p>
          <a:p>
            <a:endParaRPr lang="nl-NL" dirty="0" smtClean="0"/>
          </a:p>
          <a:p>
            <a:r>
              <a:rPr lang="nl-NL" dirty="0" smtClean="0"/>
              <a:t>	 </a:t>
            </a:r>
          </a:p>
        </p:txBody>
      </p:sp>
      <p:pic>
        <p:nvPicPr>
          <p:cNvPr id="24" name="Afbeelding 2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064000" y="0"/>
            <a:ext cx="720000" cy="720000"/>
          </a:xfrm>
          <a:prstGeom prst="rect">
            <a:avLst/>
          </a:prstGeom>
        </p:spPr>
      </p:pic>
    </p:spTree>
    <p:extLst>
      <p:ext uri="{BB962C8B-B14F-4D97-AF65-F5344CB8AC3E}">
        <p14:creationId xmlns:p14="http://schemas.microsoft.com/office/powerpoint/2010/main" val="414883660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3 x text + caption">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283568544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192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hthoek 2"/>
          <p:cNvSpPr/>
          <p:nvPr userDrawn="1"/>
        </p:nvSpPr>
        <p:spPr>
          <a:xfrm>
            <a:off x="395536" y="1269200"/>
            <a:ext cx="2520000" cy="39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jdelijke aanduiding voor tekst 2"/>
          <p:cNvSpPr>
            <a:spLocks noGrp="1"/>
          </p:cNvSpPr>
          <p:nvPr>
            <p:ph type="body" idx="1" hasCustomPrompt="1"/>
          </p:nvPr>
        </p:nvSpPr>
        <p:spPr>
          <a:xfrm>
            <a:off x="395536" y="5408930"/>
            <a:ext cx="2510600" cy="972398"/>
          </a:xfrm>
        </p:spPr>
        <p:txBody>
          <a:bodyPr anchor="t" anchorCtr="0">
            <a:normAutofit/>
          </a:bodyPr>
          <a:lstStyle>
            <a:lvl1pPr marL="0" indent="0">
              <a:buNone/>
              <a:defRPr sz="1000" i="1">
                <a:solidFill>
                  <a:schemeClr val="tx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Click to add caption</a:t>
            </a:r>
          </a:p>
          <a:p>
            <a:pPr lvl="0"/>
            <a:endParaRPr lang="en-GB" dirty="0" smtClean="0"/>
          </a:p>
        </p:txBody>
      </p:sp>
      <p:sp>
        <p:nvSpPr>
          <p:cNvPr id="13" name="Rechthoek 12"/>
          <p:cNvSpPr/>
          <p:nvPr userDrawn="1"/>
        </p:nvSpPr>
        <p:spPr>
          <a:xfrm>
            <a:off x="0" y="372654"/>
            <a:ext cx="9144000" cy="438956"/>
          </a:xfrm>
          <a:prstGeom prst="rect">
            <a:avLst/>
          </a:prstGeom>
          <a:solidFill>
            <a:srgbClr val="43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19" name="Rechthoek 18"/>
          <p:cNvSpPr/>
          <p:nvPr userDrawn="1"/>
        </p:nvSpPr>
        <p:spPr>
          <a:xfrm>
            <a:off x="3310557" y="1269200"/>
            <a:ext cx="2520000" cy="39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hthoek 19"/>
          <p:cNvSpPr/>
          <p:nvPr userDrawn="1"/>
        </p:nvSpPr>
        <p:spPr>
          <a:xfrm>
            <a:off x="6228464" y="1269200"/>
            <a:ext cx="2520000" cy="39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ijdelijke aanduiding voor tekst 2"/>
          <p:cNvSpPr>
            <a:spLocks noGrp="1"/>
          </p:cNvSpPr>
          <p:nvPr>
            <p:ph type="body" idx="10" hasCustomPrompt="1"/>
          </p:nvPr>
        </p:nvSpPr>
        <p:spPr>
          <a:xfrm>
            <a:off x="3310558" y="5408930"/>
            <a:ext cx="2520000" cy="972398"/>
          </a:xfrm>
        </p:spPr>
        <p:txBody>
          <a:bodyPr anchor="t" anchorCtr="0">
            <a:normAutofit/>
          </a:bodyPr>
          <a:lstStyle>
            <a:lvl1pPr marL="0" indent="0">
              <a:buNone/>
              <a:defRPr sz="1000" i="1">
                <a:solidFill>
                  <a:schemeClr val="tx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Click to add caption</a:t>
            </a:r>
          </a:p>
          <a:p>
            <a:pPr lvl="0"/>
            <a:endParaRPr lang="en-GB" dirty="0" smtClean="0"/>
          </a:p>
        </p:txBody>
      </p:sp>
      <p:sp>
        <p:nvSpPr>
          <p:cNvPr id="17" name="Tijdelijke aanduiding voor tekst 2"/>
          <p:cNvSpPr>
            <a:spLocks noGrp="1"/>
          </p:cNvSpPr>
          <p:nvPr>
            <p:ph type="body" idx="11" hasCustomPrompt="1"/>
          </p:nvPr>
        </p:nvSpPr>
        <p:spPr>
          <a:xfrm>
            <a:off x="6237864" y="5408930"/>
            <a:ext cx="2510600" cy="972398"/>
          </a:xfrm>
        </p:spPr>
        <p:txBody>
          <a:bodyPr anchor="t" anchorCtr="0">
            <a:normAutofit/>
          </a:bodyPr>
          <a:lstStyle>
            <a:lvl1pPr marL="0" indent="0">
              <a:buNone/>
              <a:defRPr sz="1000" i="1">
                <a:solidFill>
                  <a:schemeClr val="tx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Click to add caption</a:t>
            </a:r>
          </a:p>
          <a:p>
            <a:pPr lvl="0"/>
            <a:endParaRPr lang="en-GB" dirty="0" smtClean="0"/>
          </a:p>
        </p:txBody>
      </p:sp>
      <p:sp>
        <p:nvSpPr>
          <p:cNvPr id="18" name="Titel 1"/>
          <p:cNvSpPr>
            <a:spLocks noGrp="1"/>
          </p:cNvSpPr>
          <p:nvPr>
            <p:ph type="title" hasCustomPrompt="1"/>
          </p:nvPr>
        </p:nvSpPr>
        <p:spPr>
          <a:xfrm>
            <a:off x="251520" y="20632"/>
            <a:ext cx="7459289" cy="1143000"/>
          </a:xfrm>
        </p:spPr>
        <p:txBody>
          <a:bodyPr>
            <a:normAutofit/>
          </a:bodyPr>
          <a:lstStyle>
            <a:lvl1pPr algn="l">
              <a:defRPr sz="2000" baseline="0">
                <a:solidFill>
                  <a:schemeClr val="bg1"/>
                </a:solidFill>
                <a:latin typeface="Arial" pitchFamily="34" charset="0"/>
                <a:cs typeface="Arial" pitchFamily="34" charset="0"/>
              </a:defRPr>
            </a:lvl1pPr>
          </a:lstStyle>
          <a:p>
            <a:r>
              <a:rPr lang="en-GB" dirty="0" smtClean="0"/>
              <a:t>Click to add title</a:t>
            </a:r>
            <a:endParaRPr lang="en-GB" dirty="0"/>
          </a:p>
        </p:txBody>
      </p:sp>
      <p:sp>
        <p:nvSpPr>
          <p:cNvPr id="21" name="Text Box 14"/>
          <p:cNvSpPr txBox="1">
            <a:spLocks noChangeArrowheads="1"/>
          </p:cNvSpPr>
          <p:nvPr userDrawn="1"/>
        </p:nvSpPr>
        <p:spPr bwMode="auto">
          <a:xfrm>
            <a:off x="7710809" y="6597352"/>
            <a:ext cx="1109663" cy="214313"/>
          </a:xfrm>
          <a:prstGeom prst="rect">
            <a:avLst/>
          </a:prstGeom>
          <a:noFill/>
          <a:ln w="9525">
            <a:noFill/>
            <a:miter lim="800000"/>
            <a:headEnd/>
            <a:tailEnd/>
          </a:ln>
        </p:spPr>
        <p:txBody>
          <a:bodyPr>
            <a:spAutoFit/>
          </a:bodyPr>
          <a:lstStyle/>
          <a:p>
            <a:pPr algn="r" fontAlgn="auto">
              <a:spcBef>
                <a:spcPts val="0"/>
              </a:spcBef>
              <a:spcAft>
                <a:spcPts val="0"/>
              </a:spcAft>
              <a:defRPr/>
            </a:pPr>
            <a:r>
              <a:rPr lang="en-GB" sz="800" dirty="0" smtClean="0">
                <a:solidFill>
                  <a:srgbClr val="437C92"/>
                </a:solidFill>
                <a:latin typeface="Arial" pitchFamily="34" charset="0"/>
                <a:ea typeface="+mn-ea"/>
                <a:cs typeface="Arial" pitchFamily="34" charset="0"/>
              </a:rPr>
              <a:t>www.fugro.com</a:t>
            </a:r>
            <a:endParaRPr lang="en-GB" sz="800" dirty="0">
              <a:solidFill>
                <a:srgbClr val="437C92"/>
              </a:solidFill>
              <a:latin typeface="Arial" pitchFamily="34" charset="0"/>
              <a:ea typeface="+mn-ea"/>
              <a:cs typeface="Arial" pitchFamily="34" charset="0"/>
            </a:endParaRPr>
          </a:p>
        </p:txBody>
      </p:sp>
      <p:sp>
        <p:nvSpPr>
          <p:cNvPr id="22" name="Rechthoek 21"/>
          <p:cNvSpPr/>
          <p:nvPr userDrawn="1"/>
        </p:nvSpPr>
        <p:spPr>
          <a:xfrm>
            <a:off x="299610" y="6597352"/>
            <a:ext cx="372217" cy="215444"/>
          </a:xfrm>
          <a:prstGeom prst="rect">
            <a:avLst/>
          </a:prstGeom>
        </p:spPr>
        <p:txBody>
          <a:bodyPr wrap="none">
            <a:spAutoFit/>
          </a:bodyPr>
          <a:lstStyle/>
          <a:p>
            <a:pPr algn="r"/>
            <a:fld id="{242D2C83-8A77-4AFB-8AD4-2A5FEF35BFFB}" type="slidenum">
              <a:rPr lang="en-GB" altLang="en-US" sz="800" smtClean="0">
                <a:solidFill>
                  <a:srgbClr val="437C92"/>
                </a:solidFill>
              </a:rPr>
              <a:pPr algn="r"/>
              <a:t>‹#›</a:t>
            </a:fld>
            <a:endParaRPr lang="en-GB" altLang="en-US" sz="800" dirty="0">
              <a:solidFill>
                <a:srgbClr val="437C92"/>
              </a:solidFill>
            </a:endParaRPr>
          </a:p>
        </p:txBody>
      </p:sp>
      <p:sp>
        <p:nvSpPr>
          <p:cNvPr id="25" name="Tijdelijke aanduiding voor inhoud 12"/>
          <p:cNvSpPr>
            <a:spLocks noGrp="1"/>
          </p:cNvSpPr>
          <p:nvPr>
            <p:ph sz="quarter" idx="12" hasCustomPrompt="1"/>
          </p:nvPr>
        </p:nvSpPr>
        <p:spPr>
          <a:xfrm>
            <a:off x="755749" y="6597352"/>
            <a:ext cx="5832475" cy="183317"/>
          </a:xfrm>
        </p:spPr>
        <p:txBody>
          <a:bodyPr>
            <a:noAutofit/>
          </a:bodyPr>
          <a:lstStyle>
            <a:lvl1pPr marL="0" indent="0">
              <a:buFontTx/>
              <a:buNone/>
              <a:defRPr sz="800" baseline="0">
                <a:solidFill>
                  <a:srgbClr val="437C92"/>
                </a:solidFill>
                <a:latin typeface="Arial" pitchFamily="34" charset="0"/>
                <a:cs typeface="Arial" pitchFamily="34" charset="0"/>
              </a:defRPr>
            </a:lvl1pPr>
            <a:lvl2pPr marL="457200" indent="0">
              <a:buFontTx/>
              <a:buNone/>
              <a:defRPr sz="800">
                <a:solidFill>
                  <a:srgbClr val="437C92"/>
                </a:solidFill>
              </a:defRPr>
            </a:lvl2pPr>
            <a:lvl3pPr marL="914400" indent="0">
              <a:buFontTx/>
              <a:buNone/>
              <a:defRPr sz="800">
                <a:solidFill>
                  <a:srgbClr val="437C92"/>
                </a:solidFill>
              </a:defRPr>
            </a:lvl3pPr>
            <a:lvl4pPr marL="1371600" indent="0">
              <a:buFontTx/>
              <a:buNone/>
              <a:defRPr sz="800">
                <a:solidFill>
                  <a:srgbClr val="437C92"/>
                </a:solidFill>
              </a:defRPr>
            </a:lvl4pPr>
            <a:lvl5pPr marL="1828800" indent="0">
              <a:buFontTx/>
              <a:buNone/>
              <a:defRPr sz="800">
                <a:solidFill>
                  <a:srgbClr val="437C92"/>
                </a:solidFill>
              </a:defRPr>
            </a:lvl5pPr>
          </a:lstStyle>
          <a:p>
            <a:pPr lvl="0"/>
            <a:r>
              <a:rPr lang="en-GB" dirty="0" smtClean="0"/>
              <a:t>Optional – add presentation name and date</a:t>
            </a:r>
          </a:p>
        </p:txBody>
      </p:sp>
      <p:cxnSp>
        <p:nvCxnSpPr>
          <p:cNvPr id="26" name="Rechte verbindingslijn 25"/>
          <p:cNvCxnSpPr/>
          <p:nvPr userDrawn="1"/>
        </p:nvCxnSpPr>
        <p:spPr>
          <a:xfrm>
            <a:off x="358557" y="6597352"/>
            <a:ext cx="8426886" cy="0"/>
          </a:xfrm>
          <a:prstGeom prst="line">
            <a:avLst/>
          </a:prstGeom>
          <a:ln w="9525">
            <a:solidFill>
              <a:srgbClr val="437C92"/>
            </a:solidFill>
          </a:ln>
        </p:spPr>
        <p:style>
          <a:lnRef idx="1">
            <a:schemeClr val="accent1"/>
          </a:lnRef>
          <a:fillRef idx="0">
            <a:schemeClr val="accent1"/>
          </a:fillRef>
          <a:effectRef idx="0">
            <a:schemeClr val="accent1"/>
          </a:effectRef>
          <a:fontRef idx="minor">
            <a:schemeClr val="tx1"/>
          </a:fontRef>
        </p:style>
      </p:cxnSp>
      <p:sp>
        <p:nvSpPr>
          <p:cNvPr id="16" name="Tijdelijke aanduiding voor afbeelding 3"/>
          <p:cNvSpPr>
            <a:spLocks noGrp="1"/>
          </p:cNvSpPr>
          <p:nvPr>
            <p:ph type="pic" sz="quarter" idx="14" hasCustomPrompt="1"/>
          </p:nvPr>
        </p:nvSpPr>
        <p:spPr>
          <a:xfrm>
            <a:off x="395536" y="1269200"/>
            <a:ext cx="2520000" cy="3960000"/>
          </a:xfrm>
        </p:spPr>
        <p:txBody>
          <a:bodyPr>
            <a:normAutofit/>
          </a:bodyPr>
          <a:lstStyle>
            <a:lvl1pPr marL="0" indent="0">
              <a:buNone/>
              <a:defRPr sz="1600" baseline="0">
                <a:latin typeface="Arial" pitchFamily="34" charset="0"/>
                <a:cs typeface="Arial" pitchFamily="34" charset="0"/>
              </a:defRPr>
            </a:lvl1pPr>
          </a:lstStyle>
          <a:p>
            <a:r>
              <a:rPr lang="en-GB" noProof="0" dirty="0" smtClean="0"/>
              <a:t>Add Image to fill the grey box. Image size 7 x 11 cm.</a:t>
            </a:r>
          </a:p>
          <a:p>
            <a:endParaRPr lang="nl-NL" dirty="0" smtClean="0"/>
          </a:p>
          <a:p>
            <a:r>
              <a:rPr lang="nl-NL" dirty="0" smtClean="0"/>
              <a:t>	 </a:t>
            </a:r>
          </a:p>
        </p:txBody>
      </p:sp>
      <p:sp>
        <p:nvSpPr>
          <p:cNvPr id="28" name="Tijdelijke aanduiding voor afbeelding 3"/>
          <p:cNvSpPr>
            <a:spLocks noGrp="1"/>
          </p:cNvSpPr>
          <p:nvPr>
            <p:ph type="pic" sz="quarter" idx="17" hasCustomPrompt="1"/>
          </p:nvPr>
        </p:nvSpPr>
        <p:spPr>
          <a:xfrm>
            <a:off x="3310557" y="1269200"/>
            <a:ext cx="2520000" cy="3960000"/>
          </a:xfrm>
        </p:spPr>
        <p:txBody>
          <a:bodyPr>
            <a:normAutofit/>
          </a:bodyPr>
          <a:lstStyle>
            <a:lvl1pPr marL="0" indent="0">
              <a:buNone/>
              <a:defRPr sz="1600" baseline="0">
                <a:latin typeface="Arial" pitchFamily="34" charset="0"/>
                <a:cs typeface="Arial" pitchFamily="34" charset="0"/>
              </a:defRPr>
            </a:lvl1pPr>
          </a:lstStyle>
          <a:p>
            <a:r>
              <a:rPr lang="en-GB" noProof="0" dirty="0" smtClean="0"/>
              <a:t>Add Image to fill the grey box. Image size 7 x 11 cm.</a:t>
            </a:r>
          </a:p>
          <a:p>
            <a:endParaRPr lang="nl-NL" dirty="0" smtClean="0"/>
          </a:p>
          <a:p>
            <a:r>
              <a:rPr lang="nl-NL" dirty="0" smtClean="0"/>
              <a:t>	 </a:t>
            </a:r>
          </a:p>
        </p:txBody>
      </p:sp>
      <p:sp>
        <p:nvSpPr>
          <p:cNvPr id="29" name="Tijdelijke aanduiding voor afbeelding 3"/>
          <p:cNvSpPr>
            <a:spLocks noGrp="1"/>
          </p:cNvSpPr>
          <p:nvPr>
            <p:ph type="pic" sz="quarter" idx="18" hasCustomPrompt="1"/>
          </p:nvPr>
        </p:nvSpPr>
        <p:spPr>
          <a:xfrm>
            <a:off x="6228464" y="1269200"/>
            <a:ext cx="2520000" cy="3960000"/>
          </a:xfrm>
        </p:spPr>
        <p:txBody>
          <a:bodyPr>
            <a:normAutofit/>
          </a:bodyPr>
          <a:lstStyle>
            <a:lvl1pPr marL="0" indent="0">
              <a:buNone/>
              <a:defRPr sz="1600" baseline="0">
                <a:latin typeface="Arial" pitchFamily="34" charset="0"/>
                <a:cs typeface="Arial" pitchFamily="34" charset="0"/>
              </a:defRPr>
            </a:lvl1pPr>
          </a:lstStyle>
          <a:p>
            <a:r>
              <a:rPr lang="en-GB" noProof="0" dirty="0" smtClean="0"/>
              <a:t>Add Image to fill the grey box. Image size 7 x 11 cm.</a:t>
            </a:r>
          </a:p>
          <a:p>
            <a:endParaRPr lang="nl-NL" dirty="0" smtClean="0"/>
          </a:p>
          <a:p>
            <a:r>
              <a:rPr lang="nl-NL" dirty="0" smtClean="0"/>
              <a:t>	 </a:t>
            </a:r>
          </a:p>
        </p:txBody>
      </p:sp>
      <p:pic>
        <p:nvPicPr>
          <p:cNvPr id="24" name="Afbeelding 2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064000" y="0"/>
            <a:ext cx="720000" cy="720000"/>
          </a:xfrm>
          <a:prstGeom prst="rect">
            <a:avLst/>
          </a:prstGeom>
        </p:spPr>
      </p:pic>
    </p:spTree>
    <p:extLst>
      <p:ext uri="{BB962C8B-B14F-4D97-AF65-F5344CB8AC3E}">
        <p14:creationId xmlns:p14="http://schemas.microsoft.com/office/powerpoint/2010/main" val="77990741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Blank page or text only">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345372130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2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Rechthoek 9"/>
          <p:cNvSpPr/>
          <p:nvPr userDrawn="1"/>
        </p:nvSpPr>
        <p:spPr>
          <a:xfrm>
            <a:off x="0" y="372654"/>
            <a:ext cx="9144000" cy="438956"/>
          </a:xfrm>
          <a:prstGeom prst="rect">
            <a:avLst/>
          </a:prstGeom>
          <a:solidFill>
            <a:srgbClr val="43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15" name="Titel 1"/>
          <p:cNvSpPr>
            <a:spLocks noGrp="1"/>
          </p:cNvSpPr>
          <p:nvPr>
            <p:ph type="title" hasCustomPrompt="1"/>
          </p:nvPr>
        </p:nvSpPr>
        <p:spPr>
          <a:xfrm>
            <a:off x="251520" y="20632"/>
            <a:ext cx="7459289" cy="1143000"/>
          </a:xfrm>
        </p:spPr>
        <p:txBody>
          <a:bodyPr>
            <a:normAutofit/>
          </a:bodyPr>
          <a:lstStyle>
            <a:lvl1pPr algn="l">
              <a:defRPr sz="2000" baseline="0">
                <a:solidFill>
                  <a:schemeClr val="bg1"/>
                </a:solidFill>
                <a:latin typeface="Arial" pitchFamily="34" charset="0"/>
                <a:cs typeface="Arial" pitchFamily="34" charset="0"/>
              </a:defRPr>
            </a:lvl1pPr>
          </a:lstStyle>
          <a:p>
            <a:r>
              <a:rPr lang="en-GB" dirty="0" smtClean="0"/>
              <a:t>Click to add title</a:t>
            </a:r>
            <a:endParaRPr lang="en-GB" dirty="0"/>
          </a:p>
        </p:txBody>
      </p:sp>
      <p:sp>
        <p:nvSpPr>
          <p:cNvPr id="9" name="Text Box 14"/>
          <p:cNvSpPr txBox="1">
            <a:spLocks noChangeArrowheads="1"/>
          </p:cNvSpPr>
          <p:nvPr userDrawn="1"/>
        </p:nvSpPr>
        <p:spPr bwMode="auto">
          <a:xfrm>
            <a:off x="7710809" y="6597352"/>
            <a:ext cx="1109663" cy="214313"/>
          </a:xfrm>
          <a:prstGeom prst="rect">
            <a:avLst/>
          </a:prstGeom>
          <a:noFill/>
          <a:ln w="9525">
            <a:noFill/>
            <a:miter lim="800000"/>
            <a:headEnd/>
            <a:tailEnd/>
          </a:ln>
        </p:spPr>
        <p:txBody>
          <a:bodyPr>
            <a:spAutoFit/>
          </a:bodyPr>
          <a:lstStyle/>
          <a:p>
            <a:pPr algn="r" fontAlgn="auto">
              <a:spcBef>
                <a:spcPts val="0"/>
              </a:spcBef>
              <a:spcAft>
                <a:spcPts val="0"/>
              </a:spcAft>
              <a:defRPr/>
            </a:pPr>
            <a:r>
              <a:rPr lang="en-GB" sz="800" dirty="0" smtClean="0">
                <a:solidFill>
                  <a:srgbClr val="437C92"/>
                </a:solidFill>
                <a:latin typeface="Arial" pitchFamily="34" charset="0"/>
                <a:ea typeface="+mn-ea"/>
                <a:cs typeface="Arial" pitchFamily="34" charset="0"/>
              </a:rPr>
              <a:t>www.fugro.com</a:t>
            </a:r>
            <a:endParaRPr lang="en-GB" sz="800" dirty="0">
              <a:solidFill>
                <a:srgbClr val="437C92"/>
              </a:solidFill>
              <a:latin typeface="Arial" pitchFamily="34" charset="0"/>
              <a:ea typeface="+mn-ea"/>
              <a:cs typeface="Arial" pitchFamily="34" charset="0"/>
            </a:endParaRPr>
          </a:p>
        </p:txBody>
      </p:sp>
      <p:sp>
        <p:nvSpPr>
          <p:cNvPr id="14" name="Rechthoek 13"/>
          <p:cNvSpPr/>
          <p:nvPr userDrawn="1"/>
        </p:nvSpPr>
        <p:spPr>
          <a:xfrm>
            <a:off x="299610" y="6597352"/>
            <a:ext cx="372217" cy="215444"/>
          </a:xfrm>
          <a:prstGeom prst="rect">
            <a:avLst/>
          </a:prstGeom>
        </p:spPr>
        <p:txBody>
          <a:bodyPr wrap="none">
            <a:spAutoFit/>
          </a:bodyPr>
          <a:lstStyle/>
          <a:p>
            <a:pPr algn="r"/>
            <a:fld id="{242D2C83-8A77-4AFB-8AD4-2A5FEF35BFFB}" type="slidenum">
              <a:rPr lang="en-GB" altLang="en-US" sz="800" smtClean="0">
                <a:solidFill>
                  <a:srgbClr val="437C92"/>
                </a:solidFill>
              </a:rPr>
              <a:pPr algn="r"/>
              <a:t>‹#›</a:t>
            </a:fld>
            <a:endParaRPr lang="en-GB" altLang="en-US" sz="800" dirty="0">
              <a:solidFill>
                <a:srgbClr val="437C92"/>
              </a:solidFill>
            </a:endParaRPr>
          </a:p>
        </p:txBody>
      </p:sp>
      <p:cxnSp>
        <p:nvCxnSpPr>
          <p:cNvPr id="18" name="Rechte verbindingslijn 17"/>
          <p:cNvCxnSpPr/>
          <p:nvPr userDrawn="1"/>
        </p:nvCxnSpPr>
        <p:spPr>
          <a:xfrm>
            <a:off x="358557" y="6597352"/>
            <a:ext cx="8426886" cy="0"/>
          </a:xfrm>
          <a:prstGeom prst="line">
            <a:avLst/>
          </a:prstGeom>
          <a:ln w="9525">
            <a:solidFill>
              <a:srgbClr val="437C92"/>
            </a:solidFill>
          </a:ln>
        </p:spPr>
        <p:style>
          <a:lnRef idx="1">
            <a:schemeClr val="accent1"/>
          </a:lnRef>
          <a:fillRef idx="0">
            <a:schemeClr val="accent1"/>
          </a:fillRef>
          <a:effectRef idx="0">
            <a:schemeClr val="accent1"/>
          </a:effectRef>
          <a:fontRef idx="minor">
            <a:schemeClr val="tx1"/>
          </a:fontRef>
        </p:style>
      </p:cxnSp>
      <p:sp>
        <p:nvSpPr>
          <p:cNvPr id="3" name="Tijdelijke aanduiding voor tekst 2"/>
          <p:cNvSpPr>
            <a:spLocks noGrp="1"/>
          </p:cNvSpPr>
          <p:nvPr>
            <p:ph type="body" sz="quarter" idx="12" hasCustomPrompt="1"/>
          </p:nvPr>
        </p:nvSpPr>
        <p:spPr>
          <a:xfrm>
            <a:off x="382197" y="1268760"/>
            <a:ext cx="8366268" cy="5112568"/>
          </a:xfrm>
        </p:spPr>
        <p:txBody>
          <a:bodyPr>
            <a:normAutofit/>
          </a:bodyPr>
          <a:lstStyle>
            <a:lvl1pPr marL="0" indent="0">
              <a:buNone/>
              <a:defRPr sz="1400">
                <a:latin typeface="Arial" pitchFamily="34" charset="0"/>
                <a:cs typeface="Arial" pitchFamily="34" charset="0"/>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dirty="0" smtClean="0"/>
              <a:t>Click to add text</a:t>
            </a:r>
          </a:p>
        </p:txBody>
      </p:sp>
      <p:pic>
        <p:nvPicPr>
          <p:cNvPr id="12" name="Afbeelding 1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064000" y="0"/>
            <a:ext cx="720000" cy="720000"/>
          </a:xfrm>
          <a:prstGeom prst="rect">
            <a:avLst/>
          </a:prstGeom>
        </p:spPr>
      </p:pic>
      <p:sp>
        <p:nvSpPr>
          <p:cNvPr id="11" name="Tijdelijke aanduiding voor tekst 3"/>
          <p:cNvSpPr>
            <a:spLocks noGrp="1"/>
          </p:cNvSpPr>
          <p:nvPr>
            <p:ph type="body" sz="quarter" idx="13" hasCustomPrompt="1"/>
          </p:nvPr>
        </p:nvSpPr>
        <p:spPr>
          <a:xfrm>
            <a:off x="755576" y="6597352"/>
            <a:ext cx="6192838" cy="216024"/>
          </a:xfrm>
        </p:spPr>
        <p:txBody>
          <a:bodyPr>
            <a:normAutofit/>
          </a:bodyPr>
          <a:lstStyle>
            <a:lvl1pPr marL="0" indent="0">
              <a:buFontTx/>
              <a:buNone/>
              <a:defRPr sz="800">
                <a:solidFill>
                  <a:schemeClr val="tx2"/>
                </a:solidFill>
                <a:latin typeface="Arial" panose="020B0604020202020204" pitchFamily="34" charset="0"/>
                <a:cs typeface="Arial" panose="020B0604020202020204" pitchFamily="34" charset="0"/>
              </a:defRPr>
            </a:lvl1pPr>
          </a:lstStyle>
          <a:p>
            <a:pPr lvl="0"/>
            <a:r>
              <a:rPr lang="en-GB" dirty="0" smtClean="0"/>
              <a:t>Optional – add presentation name and date</a:t>
            </a:r>
            <a:endParaRPr lang="en-GB" dirty="0"/>
          </a:p>
        </p:txBody>
      </p:sp>
    </p:spTree>
    <p:extLst>
      <p:ext uri="{BB962C8B-B14F-4D97-AF65-F5344CB8AC3E}">
        <p14:creationId xmlns:p14="http://schemas.microsoft.com/office/powerpoint/2010/main" val="14573187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losing page">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ext uri="{D42A27DB-BD31-4B8C-83A1-F6EECF244321}">
                <p14:modId xmlns:p14="http://schemas.microsoft.com/office/powerpoint/2010/main" val="119079767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744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5" name="Rechthoek 14"/>
          <p:cNvSpPr>
            <a:spLocks/>
          </p:cNvSpPr>
          <p:nvPr userDrawn="1"/>
        </p:nvSpPr>
        <p:spPr>
          <a:xfrm>
            <a:off x="0" y="540000"/>
            <a:ext cx="9144000" cy="5985344"/>
          </a:xfrm>
          <a:prstGeom prst="rect">
            <a:avLst/>
          </a:prstGeom>
          <a:solidFill>
            <a:srgbClr val="43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prstClr val="white"/>
              </a:solidFill>
              <a:cs typeface="Arial" pitchFamily="34" charset="0"/>
            </a:endParaRPr>
          </a:p>
        </p:txBody>
      </p:sp>
      <p:sp>
        <p:nvSpPr>
          <p:cNvPr id="7" name="Tijdelijke aanduiding voor tekst 2"/>
          <p:cNvSpPr>
            <a:spLocks noGrp="1"/>
          </p:cNvSpPr>
          <p:nvPr>
            <p:ph type="body" idx="1" hasCustomPrompt="1"/>
          </p:nvPr>
        </p:nvSpPr>
        <p:spPr>
          <a:xfrm>
            <a:off x="467544" y="2708920"/>
            <a:ext cx="3960440" cy="2232248"/>
          </a:xfrm>
        </p:spPr>
        <p:txBody>
          <a:bodyPr anchor="t" anchorCtr="0">
            <a:normAutofit/>
          </a:bodyPr>
          <a:lstStyle>
            <a:lvl1pPr marL="0" indent="0" algn="l">
              <a:buNone/>
              <a:defRPr sz="1600" b="0" baseline="0">
                <a:solidFill>
                  <a:schemeClr val="bg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Click to add text</a:t>
            </a:r>
          </a:p>
        </p:txBody>
      </p:sp>
      <p:pic>
        <p:nvPicPr>
          <p:cNvPr id="6" name="Afbeelding 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524000" y="0"/>
            <a:ext cx="1080000" cy="1080000"/>
          </a:xfrm>
          <a:prstGeom prst="rect">
            <a:avLst/>
          </a:prstGeom>
        </p:spPr>
      </p:pic>
    </p:spTree>
    <p:extLst>
      <p:ext uri="{BB962C8B-B14F-4D97-AF65-F5344CB8AC3E}">
        <p14:creationId xmlns:p14="http://schemas.microsoft.com/office/powerpoint/2010/main" val="396188015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Start of a new section_logo and image adjustable in slide">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ext uri="{D42A27DB-BD31-4B8C-83A1-F6EECF244321}">
                <p14:modId xmlns:p14="http://schemas.microsoft.com/office/powerpoint/2010/main" val="323143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498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4" name="Rechthoek 13"/>
          <p:cNvSpPr/>
          <p:nvPr userDrawn="1"/>
        </p:nvSpPr>
        <p:spPr>
          <a:xfrm>
            <a:off x="-9923" y="540000"/>
            <a:ext cx="9153923" cy="5993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hthoek 7"/>
          <p:cNvSpPr/>
          <p:nvPr userDrawn="1"/>
        </p:nvSpPr>
        <p:spPr>
          <a:xfrm>
            <a:off x="-9923" y="540000"/>
            <a:ext cx="2893768" cy="5993208"/>
          </a:xfrm>
          <a:prstGeom prst="rect">
            <a:avLst/>
          </a:prstGeom>
          <a:solidFill>
            <a:srgbClr val="43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12" name="Titel 1"/>
          <p:cNvSpPr txBox="1">
            <a:spLocks/>
          </p:cNvSpPr>
          <p:nvPr userDrawn="1"/>
        </p:nvSpPr>
        <p:spPr>
          <a:xfrm>
            <a:off x="251520" y="1565176"/>
            <a:ext cx="2242592" cy="3240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400" kern="1200">
                <a:solidFill>
                  <a:schemeClr val="bg1"/>
                </a:solidFill>
                <a:latin typeface="+mj-lt"/>
                <a:ea typeface="+mj-ea"/>
                <a:cs typeface="+mj-cs"/>
              </a:defRPr>
            </a:lvl1pPr>
          </a:lstStyle>
          <a:p>
            <a:endParaRPr lang="en-GB" dirty="0" smtClean="0"/>
          </a:p>
        </p:txBody>
      </p:sp>
      <p:sp>
        <p:nvSpPr>
          <p:cNvPr id="9" name="Text Box 14"/>
          <p:cNvSpPr txBox="1">
            <a:spLocks noChangeArrowheads="1"/>
          </p:cNvSpPr>
          <p:nvPr userDrawn="1"/>
        </p:nvSpPr>
        <p:spPr bwMode="auto">
          <a:xfrm>
            <a:off x="7710809" y="6597352"/>
            <a:ext cx="1109663" cy="214313"/>
          </a:xfrm>
          <a:prstGeom prst="rect">
            <a:avLst/>
          </a:prstGeom>
          <a:noFill/>
          <a:ln w="9525">
            <a:noFill/>
            <a:miter lim="800000"/>
            <a:headEnd/>
            <a:tailEnd/>
          </a:ln>
        </p:spPr>
        <p:txBody>
          <a:bodyPr>
            <a:spAutoFit/>
          </a:bodyPr>
          <a:lstStyle/>
          <a:p>
            <a:pPr algn="r" fontAlgn="auto">
              <a:spcBef>
                <a:spcPts val="0"/>
              </a:spcBef>
              <a:spcAft>
                <a:spcPts val="0"/>
              </a:spcAft>
              <a:defRPr/>
            </a:pPr>
            <a:r>
              <a:rPr lang="en-GB" sz="800" dirty="0" smtClean="0">
                <a:solidFill>
                  <a:srgbClr val="437C92"/>
                </a:solidFill>
                <a:latin typeface="Arial" pitchFamily="34" charset="0"/>
                <a:ea typeface="+mn-ea"/>
                <a:cs typeface="Arial" pitchFamily="34" charset="0"/>
              </a:rPr>
              <a:t>www.fugro.com</a:t>
            </a:r>
            <a:endParaRPr lang="en-GB" sz="800" dirty="0">
              <a:solidFill>
                <a:srgbClr val="437C92"/>
              </a:solidFill>
              <a:latin typeface="Arial" pitchFamily="34" charset="0"/>
              <a:ea typeface="+mn-ea"/>
              <a:cs typeface="Arial" pitchFamily="34" charset="0"/>
            </a:endParaRPr>
          </a:p>
        </p:txBody>
      </p:sp>
      <p:sp>
        <p:nvSpPr>
          <p:cNvPr id="11" name="Rechthoek 10"/>
          <p:cNvSpPr/>
          <p:nvPr userDrawn="1"/>
        </p:nvSpPr>
        <p:spPr>
          <a:xfrm>
            <a:off x="299610" y="6597352"/>
            <a:ext cx="372217" cy="215444"/>
          </a:xfrm>
          <a:prstGeom prst="rect">
            <a:avLst/>
          </a:prstGeom>
        </p:spPr>
        <p:txBody>
          <a:bodyPr wrap="none">
            <a:spAutoFit/>
          </a:bodyPr>
          <a:lstStyle/>
          <a:p>
            <a:pPr algn="r"/>
            <a:fld id="{242D2C83-8A77-4AFB-8AD4-2A5FEF35BFFB}" type="slidenum">
              <a:rPr lang="en-GB" altLang="en-US" sz="800" smtClean="0">
                <a:solidFill>
                  <a:schemeClr val="tx2"/>
                </a:solidFill>
              </a:rPr>
              <a:pPr algn="r"/>
              <a:t>‹#›</a:t>
            </a:fld>
            <a:endParaRPr lang="en-GB" altLang="en-US" sz="800" dirty="0">
              <a:solidFill>
                <a:srgbClr val="83683A"/>
              </a:solidFill>
            </a:endParaRPr>
          </a:p>
        </p:txBody>
      </p:sp>
      <p:sp>
        <p:nvSpPr>
          <p:cNvPr id="13" name="Tijdelijke aanduiding voor inhoud 12"/>
          <p:cNvSpPr>
            <a:spLocks noGrp="1"/>
          </p:cNvSpPr>
          <p:nvPr>
            <p:ph sz="quarter" idx="11" hasCustomPrompt="1"/>
          </p:nvPr>
        </p:nvSpPr>
        <p:spPr>
          <a:xfrm>
            <a:off x="899592" y="6597352"/>
            <a:ext cx="5832475" cy="260350"/>
          </a:xfrm>
        </p:spPr>
        <p:txBody>
          <a:bodyPr>
            <a:noAutofit/>
          </a:bodyPr>
          <a:lstStyle>
            <a:lvl1pPr marL="0" indent="0">
              <a:buFontTx/>
              <a:buNone/>
              <a:defRPr sz="800" baseline="0">
                <a:solidFill>
                  <a:srgbClr val="437C92"/>
                </a:solidFill>
                <a:latin typeface="Arial" pitchFamily="34" charset="0"/>
                <a:cs typeface="Arial" pitchFamily="34" charset="0"/>
              </a:defRPr>
            </a:lvl1pPr>
            <a:lvl2pPr marL="457200" indent="0">
              <a:buFontTx/>
              <a:buNone/>
              <a:defRPr sz="800">
                <a:solidFill>
                  <a:srgbClr val="437C92"/>
                </a:solidFill>
              </a:defRPr>
            </a:lvl2pPr>
            <a:lvl3pPr marL="914400" indent="0">
              <a:buFontTx/>
              <a:buNone/>
              <a:defRPr sz="800">
                <a:solidFill>
                  <a:srgbClr val="437C92"/>
                </a:solidFill>
              </a:defRPr>
            </a:lvl3pPr>
            <a:lvl4pPr marL="1371600" indent="0">
              <a:buFontTx/>
              <a:buNone/>
              <a:defRPr sz="800">
                <a:solidFill>
                  <a:srgbClr val="437C92"/>
                </a:solidFill>
              </a:defRPr>
            </a:lvl4pPr>
            <a:lvl5pPr marL="1828800" indent="0">
              <a:buFontTx/>
              <a:buNone/>
              <a:defRPr sz="800">
                <a:solidFill>
                  <a:srgbClr val="437C92"/>
                </a:solidFill>
              </a:defRPr>
            </a:lvl5pPr>
          </a:lstStyle>
          <a:p>
            <a:pPr lvl="0"/>
            <a:r>
              <a:rPr lang="en-GB" dirty="0" smtClean="0"/>
              <a:t>Optional – add presentation name and date</a:t>
            </a:r>
          </a:p>
        </p:txBody>
      </p:sp>
      <p:sp>
        <p:nvSpPr>
          <p:cNvPr id="4" name="Tijdelijke aanduiding voor afbeelding 3"/>
          <p:cNvSpPr>
            <a:spLocks noGrp="1"/>
          </p:cNvSpPr>
          <p:nvPr>
            <p:ph type="pic" sz="quarter" idx="12" hasCustomPrompt="1"/>
          </p:nvPr>
        </p:nvSpPr>
        <p:spPr>
          <a:xfrm>
            <a:off x="2883844" y="540000"/>
            <a:ext cx="6260155" cy="5993208"/>
          </a:xfrm>
        </p:spPr>
        <p:txBody>
          <a:bodyPr>
            <a:normAutofit/>
          </a:bodyPr>
          <a:lstStyle>
            <a:lvl1pPr marL="0" indent="0">
              <a:buNone/>
              <a:defRPr sz="1600" baseline="0"/>
            </a:lvl1pPr>
          </a:lstStyle>
          <a:p>
            <a:r>
              <a:rPr lang="en-GB" noProof="0" dirty="0" smtClean="0"/>
              <a:t>Add Image to fill  the grey box.</a:t>
            </a:r>
          </a:p>
        </p:txBody>
      </p:sp>
      <p:sp>
        <p:nvSpPr>
          <p:cNvPr id="2" name="Titel 1"/>
          <p:cNvSpPr>
            <a:spLocks noGrp="1"/>
          </p:cNvSpPr>
          <p:nvPr>
            <p:ph type="title" hasCustomPrompt="1"/>
          </p:nvPr>
        </p:nvSpPr>
        <p:spPr>
          <a:xfrm>
            <a:off x="313184" y="1412776"/>
            <a:ext cx="2242592" cy="3240360"/>
          </a:xfrm>
        </p:spPr>
        <p:txBody>
          <a:bodyPr>
            <a:normAutofit/>
          </a:bodyPr>
          <a:lstStyle>
            <a:lvl1pPr algn="l">
              <a:defRPr sz="2400" baseline="0">
                <a:solidFill>
                  <a:schemeClr val="bg1"/>
                </a:solidFill>
                <a:latin typeface="Arial" pitchFamily="34" charset="0"/>
                <a:cs typeface="Arial" pitchFamily="34" charset="0"/>
              </a:defRPr>
            </a:lvl1pPr>
          </a:lstStyle>
          <a:p>
            <a:r>
              <a:rPr lang="en-GB" dirty="0" smtClean="0"/>
              <a:t>CLICK TO ADD TEXT</a:t>
            </a:r>
            <a:endParaRPr lang="en-GB" dirty="0"/>
          </a:p>
        </p:txBody>
      </p:sp>
      <p:pic>
        <p:nvPicPr>
          <p:cNvPr id="16" name="Afbeelding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524000" y="0"/>
            <a:ext cx="1080000" cy="1080000"/>
          </a:xfrm>
          <a:prstGeom prst="rect">
            <a:avLst/>
          </a:prstGeom>
        </p:spPr>
      </p:pic>
    </p:spTree>
    <p:extLst>
      <p:ext uri="{BB962C8B-B14F-4D97-AF65-F5344CB8AC3E}">
        <p14:creationId xmlns:p14="http://schemas.microsoft.com/office/powerpoint/2010/main" val="37133037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Text + Image">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26382219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5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hthoek 2"/>
          <p:cNvSpPr/>
          <p:nvPr userDrawn="1"/>
        </p:nvSpPr>
        <p:spPr>
          <a:xfrm>
            <a:off x="5148464" y="1268760"/>
            <a:ext cx="3600000" cy="51125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jdelijke aanduiding voor tekst 2"/>
          <p:cNvSpPr>
            <a:spLocks noGrp="1"/>
          </p:cNvSpPr>
          <p:nvPr>
            <p:ph type="body" idx="1" hasCustomPrompt="1"/>
          </p:nvPr>
        </p:nvSpPr>
        <p:spPr>
          <a:xfrm>
            <a:off x="395536" y="1268760"/>
            <a:ext cx="4464496" cy="5112568"/>
          </a:xfrm>
        </p:spPr>
        <p:txBody>
          <a:bodyPr anchor="t" anchorCtr="0">
            <a:normAutofit/>
          </a:bodyPr>
          <a:lstStyle>
            <a:lvl1pPr marL="0" indent="0">
              <a:buNone/>
              <a:defRPr sz="1400">
                <a:solidFill>
                  <a:schemeClr val="tx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Click to add text</a:t>
            </a:r>
          </a:p>
        </p:txBody>
      </p:sp>
      <p:sp>
        <p:nvSpPr>
          <p:cNvPr id="13" name="Rechthoek 12"/>
          <p:cNvSpPr/>
          <p:nvPr userDrawn="1"/>
        </p:nvSpPr>
        <p:spPr>
          <a:xfrm>
            <a:off x="0" y="360000"/>
            <a:ext cx="9144000" cy="451610"/>
          </a:xfrm>
          <a:prstGeom prst="rect">
            <a:avLst/>
          </a:prstGeom>
          <a:solidFill>
            <a:srgbClr val="43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17" name="Titel 1"/>
          <p:cNvSpPr>
            <a:spLocks noGrp="1"/>
          </p:cNvSpPr>
          <p:nvPr>
            <p:ph type="title" hasCustomPrompt="1"/>
          </p:nvPr>
        </p:nvSpPr>
        <p:spPr>
          <a:xfrm>
            <a:off x="251520" y="20632"/>
            <a:ext cx="7459289" cy="1143000"/>
          </a:xfrm>
        </p:spPr>
        <p:txBody>
          <a:bodyPr>
            <a:normAutofit/>
          </a:bodyPr>
          <a:lstStyle>
            <a:lvl1pPr algn="l">
              <a:defRPr sz="2000" baseline="0">
                <a:solidFill>
                  <a:schemeClr val="bg1"/>
                </a:solidFill>
                <a:latin typeface="Arial" pitchFamily="34" charset="0"/>
                <a:cs typeface="Arial" pitchFamily="34" charset="0"/>
              </a:defRPr>
            </a:lvl1pPr>
          </a:lstStyle>
          <a:p>
            <a:r>
              <a:rPr lang="en-GB" dirty="0" smtClean="0"/>
              <a:t>Click to add title</a:t>
            </a:r>
            <a:endParaRPr lang="en-GB" dirty="0"/>
          </a:p>
        </p:txBody>
      </p:sp>
      <p:sp>
        <p:nvSpPr>
          <p:cNvPr id="19" name="Text Box 14"/>
          <p:cNvSpPr txBox="1">
            <a:spLocks noChangeArrowheads="1"/>
          </p:cNvSpPr>
          <p:nvPr userDrawn="1"/>
        </p:nvSpPr>
        <p:spPr bwMode="auto">
          <a:xfrm>
            <a:off x="7710809" y="6597352"/>
            <a:ext cx="1109663" cy="214313"/>
          </a:xfrm>
          <a:prstGeom prst="rect">
            <a:avLst/>
          </a:prstGeom>
          <a:noFill/>
          <a:ln w="9525">
            <a:noFill/>
            <a:miter lim="800000"/>
            <a:headEnd/>
            <a:tailEnd/>
          </a:ln>
        </p:spPr>
        <p:txBody>
          <a:bodyPr>
            <a:spAutoFit/>
          </a:bodyPr>
          <a:lstStyle/>
          <a:p>
            <a:pPr algn="r" fontAlgn="auto">
              <a:spcBef>
                <a:spcPts val="0"/>
              </a:spcBef>
              <a:spcAft>
                <a:spcPts val="0"/>
              </a:spcAft>
              <a:defRPr/>
            </a:pPr>
            <a:r>
              <a:rPr lang="en-GB" sz="800" dirty="0" smtClean="0">
                <a:solidFill>
                  <a:srgbClr val="437C92"/>
                </a:solidFill>
                <a:latin typeface="Arial" pitchFamily="34" charset="0"/>
                <a:ea typeface="+mn-ea"/>
                <a:cs typeface="Arial" pitchFamily="34" charset="0"/>
              </a:rPr>
              <a:t>www.fugro.com</a:t>
            </a:r>
            <a:endParaRPr lang="en-GB" sz="800" dirty="0">
              <a:solidFill>
                <a:srgbClr val="437C92"/>
              </a:solidFill>
              <a:latin typeface="Arial" pitchFamily="34" charset="0"/>
              <a:ea typeface="+mn-ea"/>
              <a:cs typeface="Arial" pitchFamily="34" charset="0"/>
            </a:endParaRPr>
          </a:p>
        </p:txBody>
      </p:sp>
      <p:sp>
        <p:nvSpPr>
          <p:cNvPr id="20" name="Rechthoek 19"/>
          <p:cNvSpPr/>
          <p:nvPr userDrawn="1"/>
        </p:nvSpPr>
        <p:spPr>
          <a:xfrm>
            <a:off x="299610" y="6597352"/>
            <a:ext cx="372217" cy="215444"/>
          </a:xfrm>
          <a:prstGeom prst="rect">
            <a:avLst/>
          </a:prstGeom>
        </p:spPr>
        <p:txBody>
          <a:bodyPr wrap="none">
            <a:spAutoFit/>
          </a:bodyPr>
          <a:lstStyle/>
          <a:p>
            <a:pPr algn="r"/>
            <a:fld id="{242D2C83-8A77-4AFB-8AD4-2A5FEF35BFFB}" type="slidenum">
              <a:rPr lang="en-GB" altLang="en-US" sz="800" smtClean="0">
                <a:solidFill>
                  <a:srgbClr val="437C92"/>
                </a:solidFill>
              </a:rPr>
              <a:pPr algn="r"/>
              <a:t>‹#›</a:t>
            </a:fld>
            <a:endParaRPr lang="en-GB" altLang="en-US" sz="800" dirty="0">
              <a:solidFill>
                <a:srgbClr val="437C92"/>
              </a:solidFill>
            </a:endParaRPr>
          </a:p>
        </p:txBody>
      </p:sp>
      <p:sp>
        <p:nvSpPr>
          <p:cNvPr id="21" name="Tijdelijke aanduiding voor inhoud 12"/>
          <p:cNvSpPr>
            <a:spLocks noGrp="1"/>
          </p:cNvSpPr>
          <p:nvPr>
            <p:ph sz="quarter" idx="11" hasCustomPrompt="1"/>
          </p:nvPr>
        </p:nvSpPr>
        <p:spPr>
          <a:xfrm>
            <a:off x="755749" y="6597352"/>
            <a:ext cx="5832475" cy="183317"/>
          </a:xfrm>
        </p:spPr>
        <p:txBody>
          <a:bodyPr>
            <a:noAutofit/>
          </a:bodyPr>
          <a:lstStyle>
            <a:lvl1pPr marL="0" indent="0">
              <a:buFontTx/>
              <a:buNone/>
              <a:defRPr sz="800" baseline="0">
                <a:solidFill>
                  <a:srgbClr val="437C92"/>
                </a:solidFill>
                <a:latin typeface="Arial" pitchFamily="34" charset="0"/>
                <a:cs typeface="Arial" pitchFamily="34" charset="0"/>
              </a:defRPr>
            </a:lvl1pPr>
            <a:lvl2pPr marL="457200" indent="0">
              <a:buFontTx/>
              <a:buNone/>
              <a:defRPr sz="800">
                <a:solidFill>
                  <a:srgbClr val="437C92"/>
                </a:solidFill>
              </a:defRPr>
            </a:lvl2pPr>
            <a:lvl3pPr marL="914400" indent="0">
              <a:buFontTx/>
              <a:buNone/>
              <a:defRPr sz="800">
                <a:solidFill>
                  <a:srgbClr val="437C92"/>
                </a:solidFill>
              </a:defRPr>
            </a:lvl3pPr>
            <a:lvl4pPr marL="1371600" indent="0">
              <a:buFontTx/>
              <a:buNone/>
              <a:defRPr sz="800">
                <a:solidFill>
                  <a:srgbClr val="437C92"/>
                </a:solidFill>
              </a:defRPr>
            </a:lvl4pPr>
            <a:lvl5pPr marL="1828800" indent="0">
              <a:buFontTx/>
              <a:buNone/>
              <a:defRPr sz="800">
                <a:solidFill>
                  <a:srgbClr val="437C92"/>
                </a:solidFill>
              </a:defRPr>
            </a:lvl5pPr>
          </a:lstStyle>
          <a:p>
            <a:pPr lvl="0"/>
            <a:r>
              <a:rPr lang="en-GB" dirty="0" smtClean="0"/>
              <a:t>Optional – add presentation name and date</a:t>
            </a:r>
          </a:p>
        </p:txBody>
      </p:sp>
      <p:cxnSp>
        <p:nvCxnSpPr>
          <p:cNvPr id="22" name="Rechte verbindingslijn 21"/>
          <p:cNvCxnSpPr/>
          <p:nvPr userDrawn="1"/>
        </p:nvCxnSpPr>
        <p:spPr>
          <a:xfrm>
            <a:off x="358557" y="6597352"/>
            <a:ext cx="8426886" cy="0"/>
          </a:xfrm>
          <a:prstGeom prst="line">
            <a:avLst/>
          </a:prstGeom>
          <a:ln w="9525">
            <a:solidFill>
              <a:srgbClr val="437C92"/>
            </a:solidFill>
          </a:ln>
        </p:spPr>
        <p:style>
          <a:lnRef idx="1">
            <a:schemeClr val="accent1"/>
          </a:lnRef>
          <a:fillRef idx="0">
            <a:schemeClr val="accent1"/>
          </a:fillRef>
          <a:effectRef idx="0">
            <a:schemeClr val="accent1"/>
          </a:effectRef>
          <a:fontRef idx="minor">
            <a:schemeClr val="tx1"/>
          </a:fontRef>
        </p:style>
      </p:cxnSp>
      <p:sp>
        <p:nvSpPr>
          <p:cNvPr id="4" name="Tijdelijke aanduiding voor afbeelding 3"/>
          <p:cNvSpPr>
            <a:spLocks noGrp="1"/>
          </p:cNvSpPr>
          <p:nvPr>
            <p:ph type="pic" sz="quarter" idx="12" hasCustomPrompt="1"/>
          </p:nvPr>
        </p:nvSpPr>
        <p:spPr>
          <a:xfrm>
            <a:off x="5148464" y="1268760"/>
            <a:ext cx="3600000" cy="5112568"/>
          </a:xfrm>
        </p:spPr>
        <p:txBody>
          <a:bodyPr>
            <a:normAutofit/>
          </a:bodyPr>
          <a:lstStyle>
            <a:lvl1pPr marL="0" indent="0">
              <a:buNone/>
              <a:defRPr sz="1600" baseline="0">
                <a:latin typeface="Arial" pitchFamily="34" charset="0"/>
                <a:cs typeface="Arial" pitchFamily="34" charset="0"/>
              </a:defRPr>
            </a:lvl1pPr>
          </a:lstStyle>
          <a:p>
            <a:r>
              <a:rPr lang="en-GB" noProof="0" dirty="0" smtClean="0"/>
              <a:t>Add Image to fill the grey box. Image size 10 x 14,2 cm.</a:t>
            </a:r>
          </a:p>
          <a:p>
            <a:endParaRPr lang="nl-NL" dirty="0" smtClean="0"/>
          </a:p>
          <a:p>
            <a:r>
              <a:rPr lang="nl-NL" dirty="0" smtClean="0"/>
              <a:t>	 </a:t>
            </a:r>
          </a:p>
        </p:txBody>
      </p:sp>
      <p:pic>
        <p:nvPicPr>
          <p:cNvPr id="2" name="Afbeelding 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064000" y="0"/>
            <a:ext cx="720000" cy="720000"/>
          </a:xfrm>
          <a:prstGeom prst="rect">
            <a:avLst/>
          </a:prstGeom>
        </p:spPr>
      </p:pic>
    </p:spTree>
    <p:extLst>
      <p:ext uri="{BB962C8B-B14F-4D97-AF65-F5344CB8AC3E}">
        <p14:creationId xmlns:p14="http://schemas.microsoft.com/office/powerpoint/2010/main" val="14871383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4_Text +  2 x image + caption">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34588560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72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hthoek 2"/>
          <p:cNvSpPr/>
          <p:nvPr userDrawn="1"/>
        </p:nvSpPr>
        <p:spPr>
          <a:xfrm>
            <a:off x="5148464" y="1268760"/>
            <a:ext cx="3600000" cy="21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jdelijke aanduiding voor tekst 2"/>
          <p:cNvSpPr>
            <a:spLocks noGrp="1"/>
          </p:cNvSpPr>
          <p:nvPr>
            <p:ph type="body" idx="1" hasCustomPrompt="1"/>
          </p:nvPr>
        </p:nvSpPr>
        <p:spPr>
          <a:xfrm>
            <a:off x="395536" y="1268760"/>
            <a:ext cx="4464496" cy="5112568"/>
          </a:xfrm>
        </p:spPr>
        <p:txBody>
          <a:bodyPr anchor="t" anchorCtr="0">
            <a:normAutofit/>
          </a:bodyPr>
          <a:lstStyle>
            <a:lvl1pPr marL="0" indent="0">
              <a:buNone/>
              <a:defRPr sz="1400">
                <a:solidFill>
                  <a:schemeClr val="tx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Click </a:t>
            </a:r>
            <a:r>
              <a:rPr lang="en-GB" noProof="0" dirty="0" smtClean="0"/>
              <a:t>to</a:t>
            </a:r>
            <a:r>
              <a:rPr lang="en-GB" dirty="0" smtClean="0"/>
              <a:t> </a:t>
            </a:r>
            <a:r>
              <a:rPr lang="en-GB" noProof="0" dirty="0" smtClean="0"/>
              <a:t>add</a:t>
            </a:r>
            <a:r>
              <a:rPr lang="en-GB" dirty="0" smtClean="0"/>
              <a:t> text</a:t>
            </a:r>
          </a:p>
        </p:txBody>
      </p:sp>
      <p:sp>
        <p:nvSpPr>
          <p:cNvPr id="13" name="Rechthoek 12"/>
          <p:cNvSpPr/>
          <p:nvPr userDrawn="1"/>
        </p:nvSpPr>
        <p:spPr>
          <a:xfrm>
            <a:off x="0" y="372654"/>
            <a:ext cx="9144000" cy="438956"/>
          </a:xfrm>
          <a:prstGeom prst="rect">
            <a:avLst/>
          </a:prstGeom>
          <a:solidFill>
            <a:srgbClr val="43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17" name="Rechthoek 16"/>
          <p:cNvSpPr/>
          <p:nvPr userDrawn="1"/>
        </p:nvSpPr>
        <p:spPr>
          <a:xfrm>
            <a:off x="5148464" y="3861048"/>
            <a:ext cx="3600000" cy="21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Tijdelijke aanduiding voor tekst 2"/>
          <p:cNvSpPr>
            <a:spLocks noGrp="1"/>
          </p:cNvSpPr>
          <p:nvPr>
            <p:ph type="body" idx="10" hasCustomPrompt="1"/>
          </p:nvPr>
        </p:nvSpPr>
        <p:spPr>
          <a:xfrm>
            <a:off x="5151490" y="3429000"/>
            <a:ext cx="3596974" cy="270726"/>
          </a:xfrm>
        </p:spPr>
        <p:txBody>
          <a:bodyPr anchor="t" anchorCtr="0">
            <a:normAutofit/>
          </a:bodyPr>
          <a:lstStyle>
            <a:lvl1pPr marL="0" indent="0">
              <a:buNone/>
              <a:defRPr sz="1000" i="1" baseline="0">
                <a:solidFill>
                  <a:schemeClr val="tx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Click to add caption</a:t>
            </a:r>
          </a:p>
          <a:p>
            <a:pPr lvl="0"/>
            <a:endParaRPr lang="en-GB" dirty="0" smtClean="0"/>
          </a:p>
        </p:txBody>
      </p:sp>
      <p:sp>
        <p:nvSpPr>
          <p:cNvPr id="20" name="Tijdelijke aanduiding voor tekst 2"/>
          <p:cNvSpPr>
            <a:spLocks noGrp="1"/>
          </p:cNvSpPr>
          <p:nvPr>
            <p:ph type="body" idx="11" hasCustomPrompt="1"/>
          </p:nvPr>
        </p:nvSpPr>
        <p:spPr>
          <a:xfrm>
            <a:off x="5151490" y="6021288"/>
            <a:ext cx="3596974" cy="288032"/>
          </a:xfrm>
        </p:spPr>
        <p:txBody>
          <a:bodyPr anchor="t" anchorCtr="0">
            <a:normAutofit/>
          </a:bodyPr>
          <a:lstStyle>
            <a:lvl1pPr marL="0" indent="0">
              <a:buNone/>
              <a:defRPr sz="1000" i="1" baseline="0">
                <a:solidFill>
                  <a:schemeClr val="tx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Click to add caption</a:t>
            </a:r>
          </a:p>
          <a:p>
            <a:pPr lvl="0"/>
            <a:endParaRPr lang="en-GB" dirty="0" smtClean="0"/>
          </a:p>
        </p:txBody>
      </p:sp>
      <p:sp>
        <p:nvSpPr>
          <p:cNvPr id="14" name="Titel 1"/>
          <p:cNvSpPr>
            <a:spLocks noGrp="1"/>
          </p:cNvSpPr>
          <p:nvPr>
            <p:ph type="title" hasCustomPrompt="1"/>
          </p:nvPr>
        </p:nvSpPr>
        <p:spPr>
          <a:xfrm>
            <a:off x="251520" y="20632"/>
            <a:ext cx="7459289" cy="1143000"/>
          </a:xfrm>
        </p:spPr>
        <p:txBody>
          <a:bodyPr>
            <a:normAutofit/>
          </a:bodyPr>
          <a:lstStyle>
            <a:lvl1pPr algn="l">
              <a:defRPr sz="2000" baseline="0">
                <a:solidFill>
                  <a:schemeClr val="bg1"/>
                </a:solidFill>
                <a:latin typeface="Arial" pitchFamily="34" charset="0"/>
                <a:cs typeface="Arial" pitchFamily="34" charset="0"/>
              </a:defRPr>
            </a:lvl1pPr>
          </a:lstStyle>
          <a:p>
            <a:r>
              <a:rPr lang="en-GB" noProof="0" dirty="0" smtClean="0"/>
              <a:t>Click to add title</a:t>
            </a:r>
            <a:endParaRPr lang="en-GB" noProof="0" dirty="0"/>
          </a:p>
        </p:txBody>
      </p:sp>
      <p:sp>
        <p:nvSpPr>
          <p:cNvPr id="15" name="Text Box 14"/>
          <p:cNvSpPr txBox="1">
            <a:spLocks noChangeArrowheads="1"/>
          </p:cNvSpPr>
          <p:nvPr userDrawn="1"/>
        </p:nvSpPr>
        <p:spPr bwMode="auto">
          <a:xfrm>
            <a:off x="7710809" y="6597352"/>
            <a:ext cx="1109663" cy="214313"/>
          </a:xfrm>
          <a:prstGeom prst="rect">
            <a:avLst/>
          </a:prstGeom>
          <a:noFill/>
          <a:ln w="9525">
            <a:noFill/>
            <a:miter lim="800000"/>
            <a:headEnd/>
            <a:tailEnd/>
          </a:ln>
        </p:spPr>
        <p:txBody>
          <a:bodyPr>
            <a:spAutoFit/>
          </a:bodyPr>
          <a:lstStyle/>
          <a:p>
            <a:pPr algn="r" fontAlgn="auto">
              <a:spcBef>
                <a:spcPts val="0"/>
              </a:spcBef>
              <a:spcAft>
                <a:spcPts val="0"/>
              </a:spcAft>
              <a:defRPr/>
            </a:pPr>
            <a:r>
              <a:rPr lang="en-GB" sz="800" dirty="0" smtClean="0">
                <a:solidFill>
                  <a:srgbClr val="437C92"/>
                </a:solidFill>
                <a:latin typeface="Arial" pitchFamily="34" charset="0"/>
                <a:ea typeface="+mn-ea"/>
                <a:cs typeface="Arial" pitchFamily="34" charset="0"/>
              </a:rPr>
              <a:t>www.fugro.com</a:t>
            </a:r>
            <a:endParaRPr lang="en-GB" sz="800" dirty="0">
              <a:solidFill>
                <a:srgbClr val="437C92"/>
              </a:solidFill>
              <a:latin typeface="Arial" pitchFamily="34" charset="0"/>
              <a:ea typeface="+mn-ea"/>
              <a:cs typeface="Arial" pitchFamily="34" charset="0"/>
            </a:endParaRPr>
          </a:p>
        </p:txBody>
      </p:sp>
      <p:sp>
        <p:nvSpPr>
          <p:cNvPr id="18" name="Rechthoek 17"/>
          <p:cNvSpPr/>
          <p:nvPr userDrawn="1"/>
        </p:nvSpPr>
        <p:spPr>
          <a:xfrm>
            <a:off x="299610" y="6597352"/>
            <a:ext cx="372217" cy="215444"/>
          </a:xfrm>
          <a:prstGeom prst="rect">
            <a:avLst/>
          </a:prstGeom>
        </p:spPr>
        <p:txBody>
          <a:bodyPr wrap="none">
            <a:spAutoFit/>
          </a:bodyPr>
          <a:lstStyle/>
          <a:p>
            <a:pPr algn="r"/>
            <a:fld id="{242D2C83-8A77-4AFB-8AD4-2A5FEF35BFFB}" type="slidenum">
              <a:rPr lang="en-GB" altLang="en-US" sz="800" smtClean="0">
                <a:solidFill>
                  <a:srgbClr val="437C92"/>
                </a:solidFill>
              </a:rPr>
              <a:pPr algn="r"/>
              <a:t>‹#›</a:t>
            </a:fld>
            <a:endParaRPr lang="en-GB" altLang="en-US" sz="800" dirty="0">
              <a:solidFill>
                <a:srgbClr val="437C92"/>
              </a:solidFill>
            </a:endParaRPr>
          </a:p>
        </p:txBody>
      </p:sp>
      <p:sp>
        <p:nvSpPr>
          <p:cNvPr id="23" name="Tijdelijke aanduiding voor inhoud 12"/>
          <p:cNvSpPr>
            <a:spLocks noGrp="1"/>
          </p:cNvSpPr>
          <p:nvPr>
            <p:ph sz="quarter" idx="12" hasCustomPrompt="1"/>
          </p:nvPr>
        </p:nvSpPr>
        <p:spPr>
          <a:xfrm>
            <a:off x="755749" y="6597352"/>
            <a:ext cx="5832475" cy="183317"/>
          </a:xfrm>
        </p:spPr>
        <p:txBody>
          <a:bodyPr>
            <a:noAutofit/>
          </a:bodyPr>
          <a:lstStyle>
            <a:lvl1pPr marL="0" indent="0">
              <a:buFontTx/>
              <a:buNone/>
              <a:defRPr sz="800" baseline="0">
                <a:solidFill>
                  <a:srgbClr val="437C92"/>
                </a:solidFill>
                <a:latin typeface="Arial" pitchFamily="34" charset="0"/>
                <a:cs typeface="Arial" pitchFamily="34" charset="0"/>
              </a:defRPr>
            </a:lvl1pPr>
            <a:lvl2pPr marL="457200" indent="0">
              <a:buFontTx/>
              <a:buNone/>
              <a:defRPr sz="800">
                <a:solidFill>
                  <a:srgbClr val="437C92"/>
                </a:solidFill>
              </a:defRPr>
            </a:lvl2pPr>
            <a:lvl3pPr marL="914400" indent="0">
              <a:buFontTx/>
              <a:buNone/>
              <a:defRPr sz="800">
                <a:solidFill>
                  <a:srgbClr val="437C92"/>
                </a:solidFill>
              </a:defRPr>
            </a:lvl3pPr>
            <a:lvl4pPr marL="1371600" indent="0">
              <a:buFontTx/>
              <a:buNone/>
              <a:defRPr sz="800">
                <a:solidFill>
                  <a:srgbClr val="437C92"/>
                </a:solidFill>
              </a:defRPr>
            </a:lvl4pPr>
            <a:lvl5pPr marL="1828800" indent="0">
              <a:buFontTx/>
              <a:buNone/>
              <a:defRPr sz="800">
                <a:solidFill>
                  <a:srgbClr val="437C92"/>
                </a:solidFill>
              </a:defRPr>
            </a:lvl5pPr>
          </a:lstStyle>
          <a:p>
            <a:pPr lvl="0"/>
            <a:r>
              <a:rPr lang="en-GB" dirty="0" smtClean="0"/>
              <a:t>Optional – add presentation name and date</a:t>
            </a:r>
          </a:p>
        </p:txBody>
      </p:sp>
      <p:cxnSp>
        <p:nvCxnSpPr>
          <p:cNvPr id="24" name="Rechte verbindingslijn 23"/>
          <p:cNvCxnSpPr/>
          <p:nvPr userDrawn="1"/>
        </p:nvCxnSpPr>
        <p:spPr>
          <a:xfrm>
            <a:off x="358557" y="6597352"/>
            <a:ext cx="8426886" cy="0"/>
          </a:xfrm>
          <a:prstGeom prst="line">
            <a:avLst/>
          </a:prstGeom>
          <a:ln w="9525">
            <a:solidFill>
              <a:srgbClr val="437C92"/>
            </a:solidFill>
          </a:ln>
        </p:spPr>
        <p:style>
          <a:lnRef idx="1">
            <a:schemeClr val="accent1"/>
          </a:lnRef>
          <a:fillRef idx="0">
            <a:schemeClr val="accent1"/>
          </a:fillRef>
          <a:effectRef idx="0">
            <a:schemeClr val="accent1"/>
          </a:effectRef>
          <a:fontRef idx="minor">
            <a:schemeClr val="tx1"/>
          </a:fontRef>
        </p:style>
      </p:cxnSp>
      <p:sp>
        <p:nvSpPr>
          <p:cNvPr id="21" name="Tijdelijke aanduiding voor afbeelding 3"/>
          <p:cNvSpPr>
            <a:spLocks noGrp="1"/>
          </p:cNvSpPr>
          <p:nvPr>
            <p:ph type="pic" sz="quarter" idx="14" hasCustomPrompt="1"/>
          </p:nvPr>
        </p:nvSpPr>
        <p:spPr>
          <a:xfrm>
            <a:off x="5148464" y="3861048"/>
            <a:ext cx="3600000" cy="2160000"/>
          </a:xfrm>
        </p:spPr>
        <p:txBody>
          <a:bodyPr>
            <a:normAutofit/>
          </a:bodyPr>
          <a:lstStyle>
            <a:lvl1pPr marL="0" indent="0">
              <a:buNone/>
              <a:defRPr sz="1600" baseline="0">
                <a:latin typeface="Arial" pitchFamily="34" charset="0"/>
                <a:cs typeface="Arial" pitchFamily="34" charset="0"/>
              </a:defRPr>
            </a:lvl1pPr>
          </a:lstStyle>
          <a:p>
            <a:r>
              <a:rPr lang="en-GB" noProof="0" dirty="0" smtClean="0"/>
              <a:t>Add Image to fill the grey box. Image size 10 x 6 cm.</a:t>
            </a:r>
          </a:p>
          <a:p>
            <a:endParaRPr lang="nl-NL" dirty="0" smtClean="0"/>
          </a:p>
          <a:p>
            <a:r>
              <a:rPr lang="nl-NL" dirty="0" smtClean="0"/>
              <a:t>	 </a:t>
            </a:r>
          </a:p>
        </p:txBody>
      </p:sp>
      <p:sp>
        <p:nvSpPr>
          <p:cNvPr id="25" name="Tijdelijke aanduiding voor afbeelding 3"/>
          <p:cNvSpPr>
            <a:spLocks noGrp="1"/>
          </p:cNvSpPr>
          <p:nvPr>
            <p:ph type="pic" sz="quarter" idx="15" hasCustomPrompt="1"/>
          </p:nvPr>
        </p:nvSpPr>
        <p:spPr>
          <a:xfrm>
            <a:off x="5148464" y="1268760"/>
            <a:ext cx="3600000" cy="2160000"/>
          </a:xfrm>
        </p:spPr>
        <p:txBody>
          <a:bodyPr>
            <a:normAutofit/>
          </a:bodyPr>
          <a:lstStyle>
            <a:lvl1pPr marL="0" indent="0">
              <a:buNone/>
              <a:defRPr sz="1600" baseline="0">
                <a:latin typeface="Arial" pitchFamily="34" charset="0"/>
                <a:cs typeface="Arial" pitchFamily="34" charset="0"/>
              </a:defRPr>
            </a:lvl1pPr>
          </a:lstStyle>
          <a:p>
            <a:r>
              <a:rPr lang="en-GB" noProof="0" dirty="0" smtClean="0"/>
              <a:t>Add Image to fill the grey box. Image size 10 x 6 cm.</a:t>
            </a:r>
          </a:p>
          <a:p>
            <a:endParaRPr lang="nl-NL" dirty="0" smtClean="0"/>
          </a:p>
          <a:p>
            <a:r>
              <a:rPr lang="nl-NL" dirty="0" smtClean="0"/>
              <a:t>	 </a:t>
            </a:r>
          </a:p>
        </p:txBody>
      </p:sp>
      <p:pic>
        <p:nvPicPr>
          <p:cNvPr id="26" name="Afbeelding 2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064000" y="0"/>
            <a:ext cx="720000" cy="720000"/>
          </a:xfrm>
          <a:prstGeom prst="rect">
            <a:avLst/>
          </a:prstGeom>
        </p:spPr>
      </p:pic>
    </p:spTree>
    <p:extLst>
      <p:ext uri="{BB962C8B-B14F-4D97-AF65-F5344CB8AC3E}">
        <p14:creationId xmlns:p14="http://schemas.microsoft.com/office/powerpoint/2010/main" val="36984028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5_Text +  Image Landscape">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202952618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475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Tijdelijke aanduiding voor tekst 2"/>
          <p:cNvSpPr>
            <a:spLocks noGrp="1"/>
          </p:cNvSpPr>
          <p:nvPr>
            <p:ph type="body" idx="1" hasCustomPrompt="1"/>
          </p:nvPr>
        </p:nvSpPr>
        <p:spPr>
          <a:xfrm>
            <a:off x="395536" y="1268760"/>
            <a:ext cx="8352928" cy="1170000"/>
          </a:xfrm>
        </p:spPr>
        <p:txBody>
          <a:bodyPr anchor="t" anchorCtr="0">
            <a:normAutofit/>
          </a:bodyPr>
          <a:lstStyle>
            <a:lvl1pPr marL="0" indent="0">
              <a:buNone/>
              <a:defRPr sz="1400">
                <a:solidFill>
                  <a:schemeClr val="tx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Click to add text</a:t>
            </a:r>
          </a:p>
        </p:txBody>
      </p:sp>
      <p:sp>
        <p:nvSpPr>
          <p:cNvPr id="13" name="Rechthoek 12"/>
          <p:cNvSpPr/>
          <p:nvPr userDrawn="1"/>
        </p:nvSpPr>
        <p:spPr>
          <a:xfrm>
            <a:off x="0" y="372654"/>
            <a:ext cx="9144000" cy="438956"/>
          </a:xfrm>
          <a:prstGeom prst="rect">
            <a:avLst/>
          </a:prstGeom>
          <a:solidFill>
            <a:srgbClr val="43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17" name="Rechthoek 16"/>
          <p:cNvSpPr/>
          <p:nvPr userDrawn="1"/>
        </p:nvSpPr>
        <p:spPr>
          <a:xfrm>
            <a:off x="395536" y="2601328"/>
            <a:ext cx="8352928" cy="37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itel 1"/>
          <p:cNvSpPr>
            <a:spLocks noGrp="1"/>
          </p:cNvSpPr>
          <p:nvPr>
            <p:ph type="title" hasCustomPrompt="1"/>
          </p:nvPr>
        </p:nvSpPr>
        <p:spPr>
          <a:xfrm>
            <a:off x="251520" y="20632"/>
            <a:ext cx="7459289" cy="1143000"/>
          </a:xfrm>
        </p:spPr>
        <p:txBody>
          <a:bodyPr>
            <a:normAutofit/>
          </a:bodyPr>
          <a:lstStyle>
            <a:lvl1pPr algn="l">
              <a:defRPr sz="2000" baseline="0">
                <a:solidFill>
                  <a:schemeClr val="bg1"/>
                </a:solidFill>
                <a:latin typeface="Arial" pitchFamily="34" charset="0"/>
                <a:cs typeface="Arial" pitchFamily="34" charset="0"/>
              </a:defRPr>
            </a:lvl1pPr>
          </a:lstStyle>
          <a:p>
            <a:r>
              <a:rPr lang="en-GB" dirty="0" smtClean="0"/>
              <a:t>Click to add title</a:t>
            </a:r>
            <a:endParaRPr lang="en-GB" dirty="0"/>
          </a:p>
        </p:txBody>
      </p:sp>
      <p:sp>
        <p:nvSpPr>
          <p:cNvPr id="19" name="Text Box 14"/>
          <p:cNvSpPr txBox="1">
            <a:spLocks noChangeArrowheads="1"/>
          </p:cNvSpPr>
          <p:nvPr userDrawn="1"/>
        </p:nvSpPr>
        <p:spPr bwMode="auto">
          <a:xfrm>
            <a:off x="7710809" y="6597352"/>
            <a:ext cx="1109663" cy="214313"/>
          </a:xfrm>
          <a:prstGeom prst="rect">
            <a:avLst/>
          </a:prstGeom>
          <a:noFill/>
          <a:ln w="9525">
            <a:noFill/>
            <a:miter lim="800000"/>
            <a:headEnd/>
            <a:tailEnd/>
          </a:ln>
        </p:spPr>
        <p:txBody>
          <a:bodyPr>
            <a:spAutoFit/>
          </a:bodyPr>
          <a:lstStyle/>
          <a:p>
            <a:pPr algn="r" fontAlgn="auto">
              <a:spcBef>
                <a:spcPts val="0"/>
              </a:spcBef>
              <a:spcAft>
                <a:spcPts val="0"/>
              </a:spcAft>
              <a:defRPr/>
            </a:pPr>
            <a:r>
              <a:rPr lang="en-GB" sz="800" dirty="0" smtClean="0">
                <a:solidFill>
                  <a:srgbClr val="437C92"/>
                </a:solidFill>
                <a:latin typeface="Arial" pitchFamily="34" charset="0"/>
                <a:ea typeface="+mn-ea"/>
                <a:cs typeface="Arial" pitchFamily="34" charset="0"/>
              </a:rPr>
              <a:t>www.fugro.com</a:t>
            </a:r>
            <a:endParaRPr lang="en-GB" sz="800" dirty="0">
              <a:solidFill>
                <a:srgbClr val="437C92"/>
              </a:solidFill>
              <a:latin typeface="Arial" pitchFamily="34" charset="0"/>
              <a:ea typeface="+mn-ea"/>
              <a:cs typeface="Arial" pitchFamily="34" charset="0"/>
            </a:endParaRPr>
          </a:p>
        </p:txBody>
      </p:sp>
      <p:sp>
        <p:nvSpPr>
          <p:cNvPr id="20" name="Rechthoek 19"/>
          <p:cNvSpPr/>
          <p:nvPr userDrawn="1"/>
        </p:nvSpPr>
        <p:spPr>
          <a:xfrm>
            <a:off x="299610" y="6597352"/>
            <a:ext cx="372217" cy="215444"/>
          </a:xfrm>
          <a:prstGeom prst="rect">
            <a:avLst/>
          </a:prstGeom>
        </p:spPr>
        <p:txBody>
          <a:bodyPr wrap="none">
            <a:spAutoFit/>
          </a:bodyPr>
          <a:lstStyle/>
          <a:p>
            <a:pPr algn="r"/>
            <a:fld id="{242D2C83-8A77-4AFB-8AD4-2A5FEF35BFFB}" type="slidenum">
              <a:rPr lang="en-GB" altLang="en-US" sz="800" smtClean="0">
                <a:solidFill>
                  <a:srgbClr val="437C92"/>
                </a:solidFill>
              </a:rPr>
              <a:pPr algn="r"/>
              <a:t>‹#›</a:t>
            </a:fld>
            <a:endParaRPr lang="en-GB" altLang="en-US" sz="800" dirty="0">
              <a:solidFill>
                <a:srgbClr val="437C92"/>
              </a:solidFill>
            </a:endParaRPr>
          </a:p>
        </p:txBody>
      </p:sp>
      <p:sp>
        <p:nvSpPr>
          <p:cNvPr id="21" name="Tijdelijke aanduiding voor inhoud 12"/>
          <p:cNvSpPr>
            <a:spLocks noGrp="1"/>
          </p:cNvSpPr>
          <p:nvPr>
            <p:ph sz="quarter" idx="11" hasCustomPrompt="1"/>
          </p:nvPr>
        </p:nvSpPr>
        <p:spPr>
          <a:xfrm>
            <a:off x="755749" y="6597352"/>
            <a:ext cx="5832475" cy="183317"/>
          </a:xfrm>
        </p:spPr>
        <p:txBody>
          <a:bodyPr>
            <a:noAutofit/>
          </a:bodyPr>
          <a:lstStyle>
            <a:lvl1pPr marL="0" indent="0">
              <a:buFontTx/>
              <a:buNone/>
              <a:defRPr sz="800" baseline="0">
                <a:solidFill>
                  <a:srgbClr val="437C92"/>
                </a:solidFill>
                <a:latin typeface="Arial" pitchFamily="34" charset="0"/>
                <a:cs typeface="Arial" pitchFamily="34" charset="0"/>
              </a:defRPr>
            </a:lvl1pPr>
            <a:lvl2pPr marL="457200" indent="0">
              <a:buFontTx/>
              <a:buNone/>
              <a:defRPr sz="800">
                <a:solidFill>
                  <a:srgbClr val="437C92"/>
                </a:solidFill>
              </a:defRPr>
            </a:lvl2pPr>
            <a:lvl3pPr marL="914400" indent="0">
              <a:buFontTx/>
              <a:buNone/>
              <a:defRPr sz="800">
                <a:solidFill>
                  <a:srgbClr val="437C92"/>
                </a:solidFill>
              </a:defRPr>
            </a:lvl3pPr>
            <a:lvl4pPr marL="1371600" indent="0">
              <a:buFontTx/>
              <a:buNone/>
              <a:defRPr sz="800">
                <a:solidFill>
                  <a:srgbClr val="437C92"/>
                </a:solidFill>
              </a:defRPr>
            </a:lvl4pPr>
            <a:lvl5pPr marL="1828800" indent="0">
              <a:buFontTx/>
              <a:buNone/>
              <a:defRPr sz="800">
                <a:solidFill>
                  <a:srgbClr val="437C92"/>
                </a:solidFill>
              </a:defRPr>
            </a:lvl5pPr>
          </a:lstStyle>
          <a:p>
            <a:pPr lvl="0"/>
            <a:r>
              <a:rPr lang="en-GB" dirty="0" smtClean="0"/>
              <a:t>Optional – add presentation name and date</a:t>
            </a:r>
          </a:p>
        </p:txBody>
      </p:sp>
      <p:cxnSp>
        <p:nvCxnSpPr>
          <p:cNvPr id="22" name="Rechte verbindingslijn 21"/>
          <p:cNvCxnSpPr/>
          <p:nvPr userDrawn="1"/>
        </p:nvCxnSpPr>
        <p:spPr>
          <a:xfrm>
            <a:off x="358557" y="6597352"/>
            <a:ext cx="8426886" cy="0"/>
          </a:xfrm>
          <a:prstGeom prst="line">
            <a:avLst/>
          </a:prstGeom>
          <a:ln w="9525">
            <a:solidFill>
              <a:srgbClr val="437C92"/>
            </a:solidFill>
          </a:ln>
        </p:spPr>
        <p:style>
          <a:lnRef idx="1">
            <a:schemeClr val="accent1"/>
          </a:lnRef>
          <a:fillRef idx="0">
            <a:schemeClr val="accent1"/>
          </a:fillRef>
          <a:effectRef idx="0">
            <a:schemeClr val="accent1"/>
          </a:effectRef>
          <a:fontRef idx="minor">
            <a:schemeClr val="tx1"/>
          </a:fontRef>
        </p:style>
      </p:cxnSp>
      <p:sp>
        <p:nvSpPr>
          <p:cNvPr id="12" name="Tijdelijke aanduiding voor afbeelding 3"/>
          <p:cNvSpPr>
            <a:spLocks noGrp="1"/>
          </p:cNvSpPr>
          <p:nvPr>
            <p:ph type="pic" sz="quarter" idx="13" hasCustomPrompt="1"/>
          </p:nvPr>
        </p:nvSpPr>
        <p:spPr>
          <a:xfrm>
            <a:off x="395536" y="2601328"/>
            <a:ext cx="8352928" cy="3780000"/>
          </a:xfrm>
        </p:spPr>
        <p:txBody>
          <a:bodyPr>
            <a:normAutofit/>
          </a:bodyPr>
          <a:lstStyle>
            <a:lvl1pPr marL="0" indent="0">
              <a:buNone/>
              <a:defRPr sz="1600" baseline="0">
                <a:latin typeface="Arial" pitchFamily="34" charset="0"/>
                <a:cs typeface="Arial" pitchFamily="34" charset="0"/>
              </a:defRPr>
            </a:lvl1pPr>
          </a:lstStyle>
          <a:p>
            <a:r>
              <a:rPr lang="en-GB" noProof="0" dirty="0" smtClean="0"/>
              <a:t>Add Image to fill the grey box. Image size 23,2 x 10.5 cm.</a:t>
            </a:r>
          </a:p>
          <a:p>
            <a:endParaRPr lang="nl-NL" dirty="0" smtClean="0"/>
          </a:p>
          <a:p>
            <a:r>
              <a:rPr lang="nl-NL" dirty="0" smtClean="0"/>
              <a:t>	 </a:t>
            </a:r>
          </a:p>
        </p:txBody>
      </p:sp>
      <p:pic>
        <p:nvPicPr>
          <p:cNvPr id="15" name="Afbeelding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064000" y="0"/>
            <a:ext cx="720000" cy="720000"/>
          </a:xfrm>
          <a:prstGeom prst="rect">
            <a:avLst/>
          </a:prstGeom>
        </p:spPr>
      </p:pic>
    </p:spTree>
    <p:extLst>
      <p:ext uri="{BB962C8B-B14F-4D97-AF65-F5344CB8AC3E}">
        <p14:creationId xmlns:p14="http://schemas.microsoft.com/office/powerpoint/2010/main" val="16814835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6_Image + caption Landscape">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18596690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577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Tijdelijke aanduiding voor tekst 2"/>
          <p:cNvSpPr>
            <a:spLocks noGrp="1"/>
          </p:cNvSpPr>
          <p:nvPr>
            <p:ph type="body" idx="1" hasCustomPrompt="1"/>
          </p:nvPr>
        </p:nvSpPr>
        <p:spPr>
          <a:xfrm>
            <a:off x="400150" y="5877272"/>
            <a:ext cx="8424936" cy="504056"/>
          </a:xfrm>
        </p:spPr>
        <p:txBody>
          <a:bodyPr anchor="t" anchorCtr="0">
            <a:normAutofit/>
          </a:bodyPr>
          <a:lstStyle>
            <a:lvl1pPr marL="0" indent="0">
              <a:buNone/>
              <a:defRPr sz="1000" i="1">
                <a:solidFill>
                  <a:schemeClr val="tx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Click to add caption</a:t>
            </a:r>
          </a:p>
        </p:txBody>
      </p:sp>
      <p:sp>
        <p:nvSpPr>
          <p:cNvPr id="13" name="Rechthoek 12"/>
          <p:cNvSpPr/>
          <p:nvPr userDrawn="1"/>
        </p:nvSpPr>
        <p:spPr>
          <a:xfrm>
            <a:off x="0" y="372654"/>
            <a:ext cx="9144000" cy="438956"/>
          </a:xfrm>
          <a:prstGeom prst="rect">
            <a:avLst/>
          </a:prstGeom>
          <a:solidFill>
            <a:srgbClr val="43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17" name="Rechthoek 16"/>
          <p:cNvSpPr/>
          <p:nvPr userDrawn="1"/>
        </p:nvSpPr>
        <p:spPr>
          <a:xfrm>
            <a:off x="395536" y="1268760"/>
            <a:ext cx="8352928" cy="450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itel 1"/>
          <p:cNvSpPr>
            <a:spLocks noGrp="1"/>
          </p:cNvSpPr>
          <p:nvPr>
            <p:ph type="title" hasCustomPrompt="1"/>
          </p:nvPr>
        </p:nvSpPr>
        <p:spPr>
          <a:xfrm>
            <a:off x="251520" y="20632"/>
            <a:ext cx="7459289" cy="1143000"/>
          </a:xfrm>
        </p:spPr>
        <p:txBody>
          <a:bodyPr>
            <a:normAutofit/>
          </a:bodyPr>
          <a:lstStyle>
            <a:lvl1pPr algn="l">
              <a:defRPr sz="2000" baseline="0">
                <a:solidFill>
                  <a:schemeClr val="bg1"/>
                </a:solidFill>
                <a:latin typeface="Arial" pitchFamily="34" charset="0"/>
                <a:cs typeface="Arial" pitchFamily="34" charset="0"/>
              </a:defRPr>
            </a:lvl1pPr>
          </a:lstStyle>
          <a:p>
            <a:r>
              <a:rPr lang="en-GB" dirty="0" smtClean="0"/>
              <a:t>Click to add title</a:t>
            </a:r>
            <a:endParaRPr lang="en-GB" dirty="0"/>
          </a:p>
        </p:txBody>
      </p:sp>
      <p:sp>
        <p:nvSpPr>
          <p:cNvPr id="19" name="Text Box 14"/>
          <p:cNvSpPr txBox="1">
            <a:spLocks noChangeArrowheads="1"/>
          </p:cNvSpPr>
          <p:nvPr userDrawn="1"/>
        </p:nvSpPr>
        <p:spPr bwMode="auto">
          <a:xfrm>
            <a:off x="7710809" y="6597352"/>
            <a:ext cx="1109663" cy="214313"/>
          </a:xfrm>
          <a:prstGeom prst="rect">
            <a:avLst/>
          </a:prstGeom>
          <a:noFill/>
          <a:ln w="9525">
            <a:noFill/>
            <a:miter lim="800000"/>
            <a:headEnd/>
            <a:tailEnd/>
          </a:ln>
        </p:spPr>
        <p:txBody>
          <a:bodyPr>
            <a:spAutoFit/>
          </a:bodyPr>
          <a:lstStyle/>
          <a:p>
            <a:pPr algn="r" fontAlgn="auto">
              <a:spcBef>
                <a:spcPts val="0"/>
              </a:spcBef>
              <a:spcAft>
                <a:spcPts val="0"/>
              </a:spcAft>
              <a:defRPr/>
            </a:pPr>
            <a:r>
              <a:rPr lang="en-GB" sz="800" dirty="0" smtClean="0">
                <a:solidFill>
                  <a:srgbClr val="437C92"/>
                </a:solidFill>
                <a:latin typeface="Arial" pitchFamily="34" charset="0"/>
                <a:ea typeface="+mn-ea"/>
                <a:cs typeface="Arial" pitchFamily="34" charset="0"/>
              </a:rPr>
              <a:t>www.fugro.com</a:t>
            </a:r>
            <a:endParaRPr lang="en-GB" sz="800" dirty="0">
              <a:solidFill>
                <a:srgbClr val="437C92"/>
              </a:solidFill>
              <a:latin typeface="Arial" pitchFamily="34" charset="0"/>
              <a:ea typeface="+mn-ea"/>
              <a:cs typeface="Arial" pitchFamily="34" charset="0"/>
            </a:endParaRPr>
          </a:p>
        </p:txBody>
      </p:sp>
      <p:sp>
        <p:nvSpPr>
          <p:cNvPr id="20" name="Rechthoek 19"/>
          <p:cNvSpPr/>
          <p:nvPr userDrawn="1"/>
        </p:nvSpPr>
        <p:spPr>
          <a:xfrm>
            <a:off x="299610" y="6597352"/>
            <a:ext cx="372217" cy="215444"/>
          </a:xfrm>
          <a:prstGeom prst="rect">
            <a:avLst/>
          </a:prstGeom>
        </p:spPr>
        <p:txBody>
          <a:bodyPr wrap="none">
            <a:spAutoFit/>
          </a:bodyPr>
          <a:lstStyle/>
          <a:p>
            <a:pPr algn="r"/>
            <a:fld id="{242D2C83-8A77-4AFB-8AD4-2A5FEF35BFFB}" type="slidenum">
              <a:rPr lang="en-GB" altLang="en-US" sz="800" smtClean="0">
                <a:solidFill>
                  <a:srgbClr val="437C92"/>
                </a:solidFill>
              </a:rPr>
              <a:pPr algn="r"/>
              <a:t>‹#›</a:t>
            </a:fld>
            <a:endParaRPr lang="en-GB" altLang="en-US" sz="800" dirty="0">
              <a:solidFill>
                <a:srgbClr val="437C92"/>
              </a:solidFill>
            </a:endParaRPr>
          </a:p>
        </p:txBody>
      </p:sp>
      <p:sp>
        <p:nvSpPr>
          <p:cNvPr id="21" name="Tijdelijke aanduiding voor inhoud 12"/>
          <p:cNvSpPr>
            <a:spLocks noGrp="1"/>
          </p:cNvSpPr>
          <p:nvPr>
            <p:ph sz="quarter" idx="11" hasCustomPrompt="1"/>
          </p:nvPr>
        </p:nvSpPr>
        <p:spPr>
          <a:xfrm>
            <a:off x="755749" y="6597352"/>
            <a:ext cx="5832475" cy="183317"/>
          </a:xfrm>
        </p:spPr>
        <p:txBody>
          <a:bodyPr>
            <a:noAutofit/>
          </a:bodyPr>
          <a:lstStyle>
            <a:lvl1pPr marL="0" indent="0">
              <a:buFontTx/>
              <a:buNone/>
              <a:defRPr sz="800" baseline="0">
                <a:solidFill>
                  <a:srgbClr val="437C92"/>
                </a:solidFill>
                <a:latin typeface="Arial" pitchFamily="34" charset="0"/>
                <a:cs typeface="Arial" pitchFamily="34" charset="0"/>
              </a:defRPr>
            </a:lvl1pPr>
            <a:lvl2pPr marL="457200" indent="0">
              <a:buFontTx/>
              <a:buNone/>
              <a:defRPr sz="800">
                <a:solidFill>
                  <a:srgbClr val="437C92"/>
                </a:solidFill>
              </a:defRPr>
            </a:lvl2pPr>
            <a:lvl3pPr marL="914400" indent="0">
              <a:buFontTx/>
              <a:buNone/>
              <a:defRPr sz="800">
                <a:solidFill>
                  <a:srgbClr val="437C92"/>
                </a:solidFill>
              </a:defRPr>
            </a:lvl3pPr>
            <a:lvl4pPr marL="1371600" indent="0">
              <a:buFontTx/>
              <a:buNone/>
              <a:defRPr sz="800">
                <a:solidFill>
                  <a:srgbClr val="437C92"/>
                </a:solidFill>
              </a:defRPr>
            </a:lvl4pPr>
            <a:lvl5pPr marL="1828800" indent="0">
              <a:buFontTx/>
              <a:buNone/>
              <a:defRPr sz="800">
                <a:solidFill>
                  <a:srgbClr val="437C92"/>
                </a:solidFill>
              </a:defRPr>
            </a:lvl5pPr>
          </a:lstStyle>
          <a:p>
            <a:pPr lvl="0"/>
            <a:r>
              <a:rPr lang="en-GB" dirty="0" smtClean="0"/>
              <a:t>Optional – add presentation name and date</a:t>
            </a:r>
          </a:p>
        </p:txBody>
      </p:sp>
      <p:cxnSp>
        <p:nvCxnSpPr>
          <p:cNvPr id="22" name="Rechte verbindingslijn 21"/>
          <p:cNvCxnSpPr/>
          <p:nvPr userDrawn="1"/>
        </p:nvCxnSpPr>
        <p:spPr>
          <a:xfrm>
            <a:off x="358557" y="6597352"/>
            <a:ext cx="8426886" cy="0"/>
          </a:xfrm>
          <a:prstGeom prst="line">
            <a:avLst/>
          </a:prstGeom>
          <a:ln w="9525">
            <a:solidFill>
              <a:srgbClr val="437C92"/>
            </a:solidFill>
          </a:ln>
        </p:spPr>
        <p:style>
          <a:lnRef idx="1">
            <a:schemeClr val="accent1"/>
          </a:lnRef>
          <a:fillRef idx="0">
            <a:schemeClr val="accent1"/>
          </a:fillRef>
          <a:effectRef idx="0">
            <a:schemeClr val="accent1"/>
          </a:effectRef>
          <a:fontRef idx="minor">
            <a:schemeClr val="tx1"/>
          </a:fontRef>
        </p:style>
      </p:cxnSp>
      <p:sp>
        <p:nvSpPr>
          <p:cNvPr id="12" name="Tijdelijke aanduiding voor afbeelding 3"/>
          <p:cNvSpPr>
            <a:spLocks noGrp="1"/>
          </p:cNvSpPr>
          <p:nvPr>
            <p:ph type="pic" sz="quarter" idx="13" hasCustomPrompt="1"/>
          </p:nvPr>
        </p:nvSpPr>
        <p:spPr>
          <a:xfrm>
            <a:off x="395536" y="1268760"/>
            <a:ext cx="8352928" cy="4500000"/>
          </a:xfrm>
        </p:spPr>
        <p:txBody>
          <a:bodyPr>
            <a:normAutofit/>
          </a:bodyPr>
          <a:lstStyle>
            <a:lvl1pPr marL="0" indent="0">
              <a:buNone/>
              <a:defRPr sz="1600" baseline="0">
                <a:latin typeface="Arial" pitchFamily="34" charset="0"/>
                <a:cs typeface="Arial" pitchFamily="34" charset="0"/>
              </a:defRPr>
            </a:lvl1pPr>
          </a:lstStyle>
          <a:p>
            <a:r>
              <a:rPr lang="nl-NL" dirty="0" err="1" smtClean="0"/>
              <a:t>Add</a:t>
            </a:r>
            <a:r>
              <a:rPr lang="nl-NL" dirty="0" smtClean="0"/>
              <a:t> Image </a:t>
            </a:r>
            <a:r>
              <a:rPr lang="nl-NL" dirty="0" err="1" smtClean="0"/>
              <a:t>to</a:t>
            </a:r>
            <a:r>
              <a:rPr lang="nl-NL" dirty="0" smtClean="0"/>
              <a:t> </a:t>
            </a:r>
            <a:r>
              <a:rPr lang="nl-NL" dirty="0" err="1" smtClean="0"/>
              <a:t>fill</a:t>
            </a:r>
            <a:r>
              <a:rPr lang="nl-NL" dirty="0" smtClean="0"/>
              <a:t> the </a:t>
            </a:r>
            <a:r>
              <a:rPr lang="nl-NL" dirty="0" err="1" smtClean="0"/>
              <a:t>grey</a:t>
            </a:r>
            <a:r>
              <a:rPr lang="nl-NL" dirty="0" smtClean="0"/>
              <a:t> box. Image </a:t>
            </a:r>
            <a:r>
              <a:rPr lang="nl-NL" dirty="0" err="1" smtClean="0"/>
              <a:t>size</a:t>
            </a:r>
            <a:r>
              <a:rPr lang="nl-NL" dirty="0" smtClean="0"/>
              <a:t> 23,2 x 12.5 cm.</a:t>
            </a:r>
          </a:p>
          <a:p>
            <a:endParaRPr lang="nl-NL" dirty="0" smtClean="0"/>
          </a:p>
          <a:p>
            <a:r>
              <a:rPr lang="nl-NL" dirty="0" smtClean="0"/>
              <a:t>	 </a:t>
            </a:r>
          </a:p>
        </p:txBody>
      </p:sp>
      <p:pic>
        <p:nvPicPr>
          <p:cNvPr id="15" name="Afbeelding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064000" y="0"/>
            <a:ext cx="720000" cy="720000"/>
          </a:xfrm>
          <a:prstGeom prst="rect">
            <a:avLst/>
          </a:prstGeom>
        </p:spPr>
      </p:pic>
    </p:spTree>
    <p:extLst>
      <p:ext uri="{BB962C8B-B14F-4D97-AF65-F5344CB8AC3E}">
        <p14:creationId xmlns:p14="http://schemas.microsoft.com/office/powerpoint/2010/main" val="33320306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7_ 2 x Text + Images Landscape">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23228251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680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Tijdelijke aanduiding voor tekst 2"/>
          <p:cNvSpPr>
            <a:spLocks noGrp="1"/>
          </p:cNvSpPr>
          <p:nvPr>
            <p:ph type="body" idx="1" hasCustomPrompt="1"/>
          </p:nvPr>
        </p:nvSpPr>
        <p:spPr>
          <a:xfrm>
            <a:off x="395536" y="1268760"/>
            <a:ext cx="3960000" cy="2016224"/>
          </a:xfrm>
        </p:spPr>
        <p:txBody>
          <a:bodyPr anchor="t" anchorCtr="0">
            <a:normAutofit/>
          </a:bodyPr>
          <a:lstStyle>
            <a:lvl1pPr marL="0" indent="0">
              <a:buNone/>
              <a:defRPr sz="1400" i="0">
                <a:solidFill>
                  <a:schemeClr val="tx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Click to add text</a:t>
            </a:r>
          </a:p>
          <a:p>
            <a:pPr lvl="0"/>
            <a:endParaRPr lang="en-GB" dirty="0" smtClean="0"/>
          </a:p>
          <a:p>
            <a:pPr lvl="0"/>
            <a:endParaRPr lang="en-GB" dirty="0" smtClean="0"/>
          </a:p>
        </p:txBody>
      </p:sp>
      <p:sp>
        <p:nvSpPr>
          <p:cNvPr id="13" name="Rechthoek 12"/>
          <p:cNvSpPr/>
          <p:nvPr userDrawn="1"/>
        </p:nvSpPr>
        <p:spPr>
          <a:xfrm>
            <a:off x="0" y="372654"/>
            <a:ext cx="9143999" cy="438956"/>
          </a:xfrm>
          <a:prstGeom prst="rect">
            <a:avLst/>
          </a:prstGeom>
          <a:solidFill>
            <a:srgbClr val="43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17" name="Rechthoek 16"/>
          <p:cNvSpPr/>
          <p:nvPr userDrawn="1"/>
        </p:nvSpPr>
        <p:spPr>
          <a:xfrm>
            <a:off x="408782" y="3501328"/>
            <a:ext cx="3960000" cy="28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hthoek 13"/>
          <p:cNvSpPr/>
          <p:nvPr userDrawn="1"/>
        </p:nvSpPr>
        <p:spPr>
          <a:xfrm>
            <a:off x="4788464" y="3501328"/>
            <a:ext cx="3960000" cy="28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ijdelijke aanduiding voor tekst 2"/>
          <p:cNvSpPr>
            <a:spLocks noGrp="1"/>
          </p:cNvSpPr>
          <p:nvPr>
            <p:ph type="body" idx="10" hasCustomPrompt="1"/>
          </p:nvPr>
        </p:nvSpPr>
        <p:spPr>
          <a:xfrm>
            <a:off x="4788464" y="1268760"/>
            <a:ext cx="3960000" cy="2016224"/>
          </a:xfrm>
        </p:spPr>
        <p:txBody>
          <a:bodyPr anchor="t" anchorCtr="0">
            <a:normAutofit/>
          </a:bodyPr>
          <a:lstStyle>
            <a:lvl1pPr marL="0" indent="0">
              <a:buNone/>
              <a:defRPr sz="1400" i="0">
                <a:solidFill>
                  <a:schemeClr val="tx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Click to add text</a:t>
            </a:r>
          </a:p>
          <a:p>
            <a:pPr lvl="0"/>
            <a:endParaRPr lang="en-GB" dirty="0" smtClean="0"/>
          </a:p>
        </p:txBody>
      </p:sp>
      <p:sp>
        <p:nvSpPr>
          <p:cNvPr id="18" name="Titel 1"/>
          <p:cNvSpPr>
            <a:spLocks noGrp="1"/>
          </p:cNvSpPr>
          <p:nvPr>
            <p:ph type="title" hasCustomPrompt="1"/>
          </p:nvPr>
        </p:nvSpPr>
        <p:spPr>
          <a:xfrm>
            <a:off x="251520" y="20632"/>
            <a:ext cx="7459289" cy="1143000"/>
          </a:xfrm>
        </p:spPr>
        <p:txBody>
          <a:bodyPr>
            <a:normAutofit/>
          </a:bodyPr>
          <a:lstStyle>
            <a:lvl1pPr algn="l">
              <a:defRPr sz="2000" baseline="0">
                <a:solidFill>
                  <a:schemeClr val="bg1"/>
                </a:solidFill>
                <a:latin typeface="Arial" pitchFamily="34" charset="0"/>
                <a:cs typeface="Arial" pitchFamily="34" charset="0"/>
              </a:defRPr>
            </a:lvl1pPr>
          </a:lstStyle>
          <a:p>
            <a:r>
              <a:rPr lang="en-GB" dirty="0" smtClean="0"/>
              <a:t>Click to add title</a:t>
            </a:r>
            <a:endParaRPr lang="en-GB" dirty="0"/>
          </a:p>
        </p:txBody>
      </p:sp>
      <p:sp>
        <p:nvSpPr>
          <p:cNvPr id="25" name="Text Box 14"/>
          <p:cNvSpPr txBox="1">
            <a:spLocks noChangeArrowheads="1"/>
          </p:cNvSpPr>
          <p:nvPr userDrawn="1"/>
        </p:nvSpPr>
        <p:spPr bwMode="auto">
          <a:xfrm>
            <a:off x="7710809" y="6597352"/>
            <a:ext cx="1109663" cy="214313"/>
          </a:xfrm>
          <a:prstGeom prst="rect">
            <a:avLst/>
          </a:prstGeom>
          <a:noFill/>
          <a:ln w="9525">
            <a:noFill/>
            <a:miter lim="800000"/>
            <a:headEnd/>
            <a:tailEnd/>
          </a:ln>
        </p:spPr>
        <p:txBody>
          <a:bodyPr>
            <a:spAutoFit/>
          </a:bodyPr>
          <a:lstStyle/>
          <a:p>
            <a:pPr algn="r" fontAlgn="auto">
              <a:spcBef>
                <a:spcPts val="0"/>
              </a:spcBef>
              <a:spcAft>
                <a:spcPts val="0"/>
              </a:spcAft>
              <a:defRPr/>
            </a:pPr>
            <a:r>
              <a:rPr lang="en-GB" sz="800" dirty="0" smtClean="0">
                <a:solidFill>
                  <a:srgbClr val="437C92"/>
                </a:solidFill>
                <a:latin typeface="Arial" pitchFamily="34" charset="0"/>
                <a:ea typeface="+mn-ea"/>
                <a:cs typeface="Arial" pitchFamily="34" charset="0"/>
              </a:rPr>
              <a:t>www.fugro.com</a:t>
            </a:r>
            <a:endParaRPr lang="en-GB" sz="800" dirty="0">
              <a:solidFill>
                <a:srgbClr val="437C92"/>
              </a:solidFill>
              <a:latin typeface="Arial" pitchFamily="34" charset="0"/>
              <a:ea typeface="+mn-ea"/>
              <a:cs typeface="Arial" pitchFamily="34" charset="0"/>
            </a:endParaRPr>
          </a:p>
        </p:txBody>
      </p:sp>
      <p:sp>
        <p:nvSpPr>
          <p:cNvPr id="26" name="Rechthoek 25"/>
          <p:cNvSpPr/>
          <p:nvPr userDrawn="1"/>
        </p:nvSpPr>
        <p:spPr>
          <a:xfrm>
            <a:off x="299610" y="6597352"/>
            <a:ext cx="372217" cy="215444"/>
          </a:xfrm>
          <a:prstGeom prst="rect">
            <a:avLst/>
          </a:prstGeom>
        </p:spPr>
        <p:txBody>
          <a:bodyPr wrap="none">
            <a:spAutoFit/>
          </a:bodyPr>
          <a:lstStyle/>
          <a:p>
            <a:pPr algn="r"/>
            <a:fld id="{242D2C83-8A77-4AFB-8AD4-2A5FEF35BFFB}" type="slidenum">
              <a:rPr lang="en-GB" altLang="en-US" sz="800" smtClean="0">
                <a:solidFill>
                  <a:srgbClr val="437C92"/>
                </a:solidFill>
              </a:rPr>
              <a:pPr algn="r"/>
              <a:t>‹#›</a:t>
            </a:fld>
            <a:endParaRPr lang="en-GB" altLang="en-US" sz="800" dirty="0">
              <a:solidFill>
                <a:srgbClr val="437C92"/>
              </a:solidFill>
            </a:endParaRPr>
          </a:p>
        </p:txBody>
      </p:sp>
      <p:sp>
        <p:nvSpPr>
          <p:cNvPr id="27" name="Tijdelijke aanduiding voor inhoud 12"/>
          <p:cNvSpPr>
            <a:spLocks noGrp="1"/>
          </p:cNvSpPr>
          <p:nvPr>
            <p:ph sz="quarter" idx="11" hasCustomPrompt="1"/>
          </p:nvPr>
        </p:nvSpPr>
        <p:spPr>
          <a:xfrm>
            <a:off x="755749" y="6597352"/>
            <a:ext cx="5832475" cy="183317"/>
          </a:xfrm>
        </p:spPr>
        <p:txBody>
          <a:bodyPr>
            <a:noAutofit/>
          </a:bodyPr>
          <a:lstStyle>
            <a:lvl1pPr marL="0" indent="0">
              <a:buFontTx/>
              <a:buNone/>
              <a:defRPr sz="800" baseline="0">
                <a:solidFill>
                  <a:srgbClr val="437C92"/>
                </a:solidFill>
                <a:latin typeface="Arial" pitchFamily="34" charset="0"/>
                <a:cs typeface="Arial" pitchFamily="34" charset="0"/>
              </a:defRPr>
            </a:lvl1pPr>
            <a:lvl2pPr marL="457200" indent="0">
              <a:buFontTx/>
              <a:buNone/>
              <a:defRPr sz="800">
                <a:solidFill>
                  <a:srgbClr val="437C92"/>
                </a:solidFill>
              </a:defRPr>
            </a:lvl2pPr>
            <a:lvl3pPr marL="914400" indent="0">
              <a:buFontTx/>
              <a:buNone/>
              <a:defRPr sz="800">
                <a:solidFill>
                  <a:srgbClr val="437C92"/>
                </a:solidFill>
              </a:defRPr>
            </a:lvl3pPr>
            <a:lvl4pPr marL="1371600" indent="0">
              <a:buFontTx/>
              <a:buNone/>
              <a:defRPr sz="800">
                <a:solidFill>
                  <a:srgbClr val="437C92"/>
                </a:solidFill>
              </a:defRPr>
            </a:lvl4pPr>
            <a:lvl5pPr marL="1828800" indent="0">
              <a:buFontTx/>
              <a:buNone/>
              <a:defRPr sz="800">
                <a:solidFill>
                  <a:srgbClr val="437C92"/>
                </a:solidFill>
              </a:defRPr>
            </a:lvl5pPr>
          </a:lstStyle>
          <a:p>
            <a:pPr lvl="0"/>
            <a:r>
              <a:rPr lang="en-GB" dirty="0" smtClean="0"/>
              <a:t>Optional – add presentation name and date</a:t>
            </a:r>
          </a:p>
        </p:txBody>
      </p:sp>
      <p:cxnSp>
        <p:nvCxnSpPr>
          <p:cNvPr id="28" name="Rechte verbindingslijn 27"/>
          <p:cNvCxnSpPr/>
          <p:nvPr userDrawn="1"/>
        </p:nvCxnSpPr>
        <p:spPr>
          <a:xfrm>
            <a:off x="358557" y="6597352"/>
            <a:ext cx="8426886" cy="0"/>
          </a:xfrm>
          <a:prstGeom prst="line">
            <a:avLst/>
          </a:prstGeom>
          <a:ln w="9525">
            <a:solidFill>
              <a:srgbClr val="437C92"/>
            </a:solidFill>
          </a:ln>
        </p:spPr>
        <p:style>
          <a:lnRef idx="1">
            <a:schemeClr val="accent1"/>
          </a:lnRef>
          <a:fillRef idx="0">
            <a:schemeClr val="accent1"/>
          </a:fillRef>
          <a:effectRef idx="0">
            <a:schemeClr val="accent1"/>
          </a:effectRef>
          <a:fontRef idx="minor">
            <a:schemeClr val="tx1"/>
          </a:fontRef>
        </p:style>
      </p:cxnSp>
      <p:sp>
        <p:nvSpPr>
          <p:cNvPr id="16" name="Tijdelijke aanduiding voor afbeelding 3"/>
          <p:cNvSpPr>
            <a:spLocks noGrp="1"/>
          </p:cNvSpPr>
          <p:nvPr>
            <p:ph type="pic" sz="quarter" idx="13" hasCustomPrompt="1"/>
          </p:nvPr>
        </p:nvSpPr>
        <p:spPr>
          <a:xfrm>
            <a:off x="408782" y="3501328"/>
            <a:ext cx="3960000" cy="2880000"/>
          </a:xfrm>
        </p:spPr>
        <p:txBody>
          <a:bodyPr>
            <a:normAutofit/>
          </a:bodyPr>
          <a:lstStyle>
            <a:lvl1pPr marL="0" indent="0">
              <a:buNone/>
              <a:defRPr sz="1600" baseline="0">
                <a:latin typeface="Arial" pitchFamily="34" charset="0"/>
                <a:cs typeface="Arial" pitchFamily="34" charset="0"/>
              </a:defRPr>
            </a:lvl1pPr>
          </a:lstStyle>
          <a:p>
            <a:r>
              <a:rPr lang="en-GB" noProof="0" dirty="0" smtClean="0"/>
              <a:t>Add Image to fill the grey box. Image size 11 x 8 cm.</a:t>
            </a:r>
          </a:p>
          <a:p>
            <a:endParaRPr lang="nl-NL" dirty="0" smtClean="0"/>
          </a:p>
          <a:p>
            <a:r>
              <a:rPr lang="nl-NL" dirty="0" smtClean="0"/>
              <a:t>	 </a:t>
            </a:r>
          </a:p>
        </p:txBody>
      </p:sp>
      <p:sp>
        <p:nvSpPr>
          <p:cNvPr id="21" name="Tijdelijke aanduiding voor afbeelding 3"/>
          <p:cNvSpPr>
            <a:spLocks noGrp="1"/>
          </p:cNvSpPr>
          <p:nvPr>
            <p:ph type="pic" sz="quarter" idx="14" hasCustomPrompt="1"/>
          </p:nvPr>
        </p:nvSpPr>
        <p:spPr>
          <a:xfrm>
            <a:off x="4788464" y="3501328"/>
            <a:ext cx="3960000" cy="2880000"/>
          </a:xfrm>
        </p:spPr>
        <p:txBody>
          <a:bodyPr>
            <a:normAutofit/>
          </a:bodyPr>
          <a:lstStyle>
            <a:lvl1pPr marL="0" indent="0">
              <a:buNone/>
              <a:defRPr sz="1600" baseline="0">
                <a:latin typeface="Arial" pitchFamily="34" charset="0"/>
                <a:cs typeface="Arial" pitchFamily="34" charset="0"/>
              </a:defRPr>
            </a:lvl1pPr>
          </a:lstStyle>
          <a:p>
            <a:r>
              <a:rPr lang="en-GB" noProof="0" dirty="0" smtClean="0"/>
              <a:t>Add Image to fill the grey box. Image size 11 x 8 cm.</a:t>
            </a:r>
          </a:p>
          <a:p>
            <a:endParaRPr lang="nl-NL" dirty="0" smtClean="0"/>
          </a:p>
          <a:p>
            <a:r>
              <a:rPr lang="nl-NL" dirty="0" smtClean="0"/>
              <a:t>	 </a:t>
            </a:r>
          </a:p>
        </p:txBody>
      </p:sp>
      <p:pic>
        <p:nvPicPr>
          <p:cNvPr id="20" name="Afbeelding 1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064000" y="0"/>
            <a:ext cx="720000" cy="720000"/>
          </a:xfrm>
          <a:prstGeom prst="rect">
            <a:avLst/>
          </a:prstGeom>
        </p:spPr>
      </p:pic>
    </p:spTree>
    <p:extLst>
      <p:ext uri="{BB962C8B-B14F-4D97-AF65-F5344CB8AC3E}">
        <p14:creationId xmlns:p14="http://schemas.microsoft.com/office/powerpoint/2010/main" val="614057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8_ 2 x Image + caption landscape">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398184200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089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Tijdelijke aanduiding voor tekst 2"/>
          <p:cNvSpPr>
            <a:spLocks noGrp="1"/>
          </p:cNvSpPr>
          <p:nvPr>
            <p:ph type="body" idx="1" hasCustomPrompt="1"/>
          </p:nvPr>
        </p:nvSpPr>
        <p:spPr>
          <a:xfrm>
            <a:off x="403251" y="5877272"/>
            <a:ext cx="3960000" cy="504056"/>
          </a:xfrm>
        </p:spPr>
        <p:txBody>
          <a:bodyPr anchor="t" anchorCtr="0">
            <a:normAutofit/>
          </a:bodyPr>
          <a:lstStyle>
            <a:lvl1pPr marL="0" indent="0">
              <a:buNone/>
              <a:defRPr sz="1000" i="1">
                <a:solidFill>
                  <a:schemeClr val="tx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noProof="0" dirty="0" smtClean="0"/>
              <a:t>Click to add caption</a:t>
            </a:r>
          </a:p>
          <a:p>
            <a:pPr lvl="0"/>
            <a:endParaRPr lang="en-GB" dirty="0" smtClean="0"/>
          </a:p>
        </p:txBody>
      </p:sp>
      <p:sp>
        <p:nvSpPr>
          <p:cNvPr id="13" name="Rechthoek 12"/>
          <p:cNvSpPr/>
          <p:nvPr userDrawn="1"/>
        </p:nvSpPr>
        <p:spPr>
          <a:xfrm>
            <a:off x="0" y="372654"/>
            <a:ext cx="9144000" cy="438956"/>
          </a:xfrm>
          <a:prstGeom prst="rect">
            <a:avLst/>
          </a:prstGeom>
          <a:solidFill>
            <a:srgbClr val="43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17" name="Rechthoek 16"/>
          <p:cNvSpPr/>
          <p:nvPr userDrawn="1"/>
        </p:nvSpPr>
        <p:spPr>
          <a:xfrm>
            <a:off x="395536" y="1269280"/>
            <a:ext cx="3960000" cy="450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hthoek 13"/>
          <p:cNvSpPr/>
          <p:nvPr userDrawn="1"/>
        </p:nvSpPr>
        <p:spPr>
          <a:xfrm>
            <a:off x="4788464" y="1269280"/>
            <a:ext cx="3960000" cy="450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ijdelijke aanduiding voor tekst 2"/>
          <p:cNvSpPr>
            <a:spLocks noGrp="1"/>
          </p:cNvSpPr>
          <p:nvPr>
            <p:ph type="body" idx="10" hasCustomPrompt="1"/>
          </p:nvPr>
        </p:nvSpPr>
        <p:spPr>
          <a:xfrm>
            <a:off x="4788464" y="5866470"/>
            <a:ext cx="3960000" cy="514858"/>
          </a:xfrm>
        </p:spPr>
        <p:txBody>
          <a:bodyPr anchor="t" anchorCtr="0">
            <a:normAutofit/>
          </a:bodyPr>
          <a:lstStyle>
            <a:lvl1pPr marL="0" indent="0">
              <a:buNone/>
              <a:defRPr sz="1000" i="1">
                <a:solidFill>
                  <a:schemeClr val="tx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Click to add caption</a:t>
            </a:r>
          </a:p>
          <a:p>
            <a:pPr lvl="0"/>
            <a:endParaRPr lang="en-GB" dirty="0" smtClean="0"/>
          </a:p>
        </p:txBody>
      </p:sp>
      <p:sp>
        <p:nvSpPr>
          <p:cNvPr id="18" name="Titel 1"/>
          <p:cNvSpPr>
            <a:spLocks noGrp="1"/>
          </p:cNvSpPr>
          <p:nvPr>
            <p:ph type="title" hasCustomPrompt="1"/>
          </p:nvPr>
        </p:nvSpPr>
        <p:spPr>
          <a:xfrm>
            <a:off x="251520" y="20632"/>
            <a:ext cx="7459289" cy="1143000"/>
          </a:xfrm>
        </p:spPr>
        <p:txBody>
          <a:bodyPr>
            <a:normAutofit/>
          </a:bodyPr>
          <a:lstStyle>
            <a:lvl1pPr algn="l">
              <a:defRPr sz="2000" baseline="0">
                <a:solidFill>
                  <a:schemeClr val="bg1"/>
                </a:solidFill>
                <a:latin typeface="Arial" pitchFamily="34" charset="0"/>
                <a:cs typeface="Arial" pitchFamily="34" charset="0"/>
              </a:defRPr>
            </a:lvl1pPr>
          </a:lstStyle>
          <a:p>
            <a:r>
              <a:rPr lang="en-GB" dirty="0" smtClean="0"/>
              <a:t>Click to add title</a:t>
            </a:r>
            <a:endParaRPr lang="en-GB" dirty="0"/>
          </a:p>
        </p:txBody>
      </p:sp>
      <p:sp>
        <p:nvSpPr>
          <p:cNvPr id="19" name="Text Box 14"/>
          <p:cNvSpPr txBox="1">
            <a:spLocks noChangeArrowheads="1"/>
          </p:cNvSpPr>
          <p:nvPr userDrawn="1"/>
        </p:nvSpPr>
        <p:spPr bwMode="auto">
          <a:xfrm>
            <a:off x="7710809" y="6597352"/>
            <a:ext cx="1109663" cy="214313"/>
          </a:xfrm>
          <a:prstGeom prst="rect">
            <a:avLst/>
          </a:prstGeom>
          <a:noFill/>
          <a:ln w="9525">
            <a:noFill/>
            <a:miter lim="800000"/>
            <a:headEnd/>
            <a:tailEnd/>
          </a:ln>
        </p:spPr>
        <p:txBody>
          <a:bodyPr>
            <a:spAutoFit/>
          </a:bodyPr>
          <a:lstStyle/>
          <a:p>
            <a:pPr algn="r" fontAlgn="auto">
              <a:spcBef>
                <a:spcPts val="0"/>
              </a:spcBef>
              <a:spcAft>
                <a:spcPts val="0"/>
              </a:spcAft>
              <a:defRPr/>
            </a:pPr>
            <a:r>
              <a:rPr lang="en-GB" sz="800" dirty="0" smtClean="0">
                <a:solidFill>
                  <a:srgbClr val="437C92"/>
                </a:solidFill>
                <a:latin typeface="Arial" pitchFamily="34" charset="0"/>
                <a:ea typeface="+mn-ea"/>
                <a:cs typeface="Arial" pitchFamily="34" charset="0"/>
              </a:rPr>
              <a:t>www.fugro.com</a:t>
            </a:r>
            <a:endParaRPr lang="en-GB" sz="800" dirty="0">
              <a:solidFill>
                <a:srgbClr val="437C92"/>
              </a:solidFill>
              <a:latin typeface="Arial" pitchFamily="34" charset="0"/>
              <a:ea typeface="+mn-ea"/>
              <a:cs typeface="Arial" pitchFamily="34" charset="0"/>
            </a:endParaRPr>
          </a:p>
        </p:txBody>
      </p:sp>
      <p:sp>
        <p:nvSpPr>
          <p:cNvPr id="20" name="Rechthoek 19"/>
          <p:cNvSpPr/>
          <p:nvPr userDrawn="1"/>
        </p:nvSpPr>
        <p:spPr>
          <a:xfrm>
            <a:off x="299610" y="6597352"/>
            <a:ext cx="372217" cy="215444"/>
          </a:xfrm>
          <a:prstGeom prst="rect">
            <a:avLst/>
          </a:prstGeom>
        </p:spPr>
        <p:txBody>
          <a:bodyPr wrap="none">
            <a:spAutoFit/>
          </a:bodyPr>
          <a:lstStyle/>
          <a:p>
            <a:pPr algn="r"/>
            <a:fld id="{242D2C83-8A77-4AFB-8AD4-2A5FEF35BFFB}" type="slidenum">
              <a:rPr lang="en-GB" altLang="en-US" sz="800" smtClean="0">
                <a:solidFill>
                  <a:srgbClr val="437C92"/>
                </a:solidFill>
              </a:rPr>
              <a:pPr algn="r"/>
              <a:t>‹#›</a:t>
            </a:fld>
            <a:endParaRPr lang="en-GB" altLang="en-US" sz="800" dirty="0">
              <a:solidFill>
                <a:srgbClr val="437C92"/>
              </a:solidFill>
            </a:endParaRPr>
          </a:p>
        </p:txBody>
      </p:sp>
      <p:sp>
        <p:nvSpPr>
          <p:cNvPr id="23" name="Tijdelijke aanduiding voor inhoud 12"/>
          <p:cNvSpPr>
            <a:spLocks noGrp="1"/>
          </p:cNvSpPr>
          <p:nvPr>
            <p:ph sz="quarter" idx="11" hasCustomPrompt="1"/>
          </p:nvPr>
        </p:nvSpPr>
        <p:spPr>
          <a:xfrm>
            <a:off x="755749" y="6597352"/>
            <a:ext cx="5832475" cy="183317"/>
          </a:xfrm>
        </p:spPr>
        <p:txBody>
          <a:bodyPr>
            <a:noAutofit/>
          </a:bodyPr>
          <a:lstStyle>
            <a:lvl1pPr marL="0" indent="0">
              <a:buFontTx/>
              <a:buNone/>
              <a:defRPr sz="800" baseline="0">
                <a:solidFill>
                  <a:srgbClr val="437C92"/>
                </a:solidFill>
                <a:latin typeface="Arial" pitchFamily="34" charset="0"/>
                <a:cs typeface="Arial" pitchFamily="34" charset="0"/>
              </a:defRPr>
            </a:lvl1pPr>
            <a:lvl2pPr marL="457200" indent="0">
              <a:buFontTx/>
              <a:buNone/>
              <a:defRPr sz="800">
                <a:solidFill>
                  <a:srgbClr val="437C92"/>
                </a:solidFill>
              </a:defRPr>
            </a:lvl2pPr>
            <a:lvl3pPr marL="914400" indent="0">
              <a:buFontTx/>
              <a:buNone/>
              <a:defRPr sz="800">
                <a:solidFill>
                  <a:srgbClr val="437C92"/>
                </a:solidFill>
              </a:defRPr>
            </a:lvl3pPr>
            <a:lvl4pPr marL="1371600" indent="0">
              <a:buFontTx/>
              <a:buNone/>
              <a:defRPr sz="800">
                <a:solidFill>
                  <a:srgbClr val="437C92"/>
                </a:solidFill>
              </a:defRPr>
            </a:lvl4pPr>
            <a:lvl5pPr marL="1828800" indent="0">
              <a:buFontTx/>
              <a:buNone/>
              <a:defRPr sz="800">
                <a:solidFill>
                  <a:srgbClr val="437C92"/>
                </a:solidFill>
              </a:defRPr>
            </a:lvl5pPr>
          </a:lstStyle>
          <a:p>
            <a:pPr lvl="0"/>
            <a:r>
              <a:rPr lang="en-GB" dirty="0" smtClean="0"/>
              <a:t>Optional – add presentation name and date</a:t>
            </a:r>
          </a:p>
        </p:txBody>
      </p:sp>
      <p:cxnSp>
        <p:nvCxnSpPr>
          <p:cNvPr id="24" name="Rechte verbindingslijn 23"/>
          <p:cNvCxnSpPr/>
          <p:nvPr userDrawn="1"/>
        </p:nvCxnSpPr>
        <p:spPr>
          <a:xfrm>
            <a:off x="358557" y="6597352"/>
            <a:ext cx="8426886" cy="0"/>
          </a:xfrm>
          <a:prstGeom prst="line">
            <a:avLst/>
          </a:prstGeom>
          <a:ln w="9525">
            <a:solidFill>
              <a:srgbClr val="437C92"/>
            </a:solidFill>
          </a:ln>
        </p:spPr>
        <p:style>
          <a:lnRef idx="1">
            <a:schemeClr val="accent1"/>
          </a:lnRef>
          <a:fillRef idx="0">
            <a:schemeClr val="accent1"/>
          </a:fillRef>
          <a:effectRef idx="0">
            <a:schemeClr val="accent1"/>
          </a:effectRef>
          <a:fontRef idx="minor">
            <a:schemeClr val="tx1"/>
          </a:fontRef>
        </p:style>
      </p:cxnSp>
      <p:sp>
        <p:nvSpPr>
          <p:cNvPr id="16" name="Tijdelijke aanduiding voor afbeelding 3"/>
          <p:cNvSpPr>
            <a:spLocks noGrp="1"/>
          </p:cNvSpPr>
          <p:nvPr>
            <p:ph type="pic" sz="quarter" idx="13" hasCustomPrompt="1"/>
          </p:nvPr>
        </p:nvSpPr>
        <p:spPr>
          <a:xfrm>
            <a:off x="395976" y="1268760"/>
            <a:ext cx="3960000" cy="4500000"/>
          </a:xfrm>
        </p:spPr>
        <p:txBody>
          <a:bodyPr>
            <a:normAutofit/>
          </a:bodyPr>
          <a:lstStyle>
            <a:lvl1pPr marL="0" indent="0">
              <a:buNone/>
              <a:defRPr sz="1600" baseline="0">
                <a:latin typeface="Arial" pitchFamily="34" charset="0"/>
                <a:cs typeface="Arial" pitchFamily="34" charset="0"/>
              </a:defRPr>
            </a:lvl1pPr>
          </a:lstStyle>
          <a:p>
            <a:r>
              <a:rPr lang="en-GB" noProof="0" dirty="0" smtClean="0"/>
              <a:t>Add Image to fill the grey box. Image size 11 x 12.5 cm.</a:t>
            </a:r>
          </a:p>
          <a:p>
            <a:endParaRPr lang="nl-NL" dirty="0" smtClean="0"/>
          </a:p>
          <a:p>
            <a:r>
              <a:rPr lang="nl-NL" dirty="0" smtClean="0"/>
              <a:t>	 </a:t>
            </a:r>
          </a:p>
        </p:txBody>
      </p:sp>
      <p:sp>
        <p:nvSpPr>
          <p:cNvPr id="26" name="Tijdelijke aanduiding voor afbeelding 3"/>
          <p:cNvSpPr>
            <a:spLocks noGrp="1"/>
          </p:cNvSpPr>
          <p:nvPr>
            <p:ph type="pic" sz="quarter" idx="14" hasCustomPrompt="1"/>
          </p:nvPr>
        </p:nvSpPr>
        <p:spPr>
          <a:xfrm>
            <a:off x="4788464" y="1268760"/>
            <a:ext cx="3960000" cy="4500000"/>
          </a:xfrm>
        </p:spPr>
        <p:txBody>
          <a:bodyPr>
            <a:normAutofit/>
          </a:bodyPr>
          <a:lstStyle>
            <a:lvl1pPr marL="0" indent="0">
              <a:buNone/>
              <a:defRPr sz="1600" baseline="0">
                <a:latin typeface="Arial" pitchFamily="34" charset="0"/>
                <a:cs typeface="Arial" pitchFamily="34" charset="0"/>
              </a:defRPr>
            </a:lvl1pPr>
          </a:lstStyle>
          <a:p>
            <a:r>
              <a:rPr lang="en-GB" noProof="0" dirty="0" smtClean="0"/>
              <a:t>Add Image to fill the grey box. Image size 11 x 12.5 cm.</a:t>
            </a:r>
          </a:p>
          <a:p>
            <a:endParaRPr lang="nl-NL" dirty="0" smtClean="0"/>
          </a:p>
          <a:p>
            <a:r>
              <a:rPr lang="nl-NL" dirty="0" smtClean="0"/>
              <a:t>	 </a:t>
            </a:r>
          </a:p>
        </p:txBody>
      </p:sp>
      <p:pic>
        <p:nvPicPr>
          <p:cNvPr id="22" name="Afbeelding 2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064000" y="0"/>
            <a:ext cx="720000" cy="720000"/>
          </a:xfrm>
          <a:prstGeom prst="rect">
            <a:avLst/>
          </a:prstGeom>
        </p:spPr>
      </p:pic>
    </p:spTree>
    <p:extLst>
      <p:ext uri="{BB962C8B-B14F-4D97-AF65-F5344CB8AC3E}">
        <p14:creationId xmlns:p14="http://schemas.microsoft.com/office/powerpoint/2010/main" val="264496191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9_2 x text + image landscape">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38276176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782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hthoek 2"/>
          <p:cNvSpPr/>
          <p:nvPr userDrawn="1"/>
        </p:nvSpPr>
        <p:spPr>
          <a:xfrm>
            <a:off x="5148464" y="1268760"/>
            <a:ext cx="3600000" cy="252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jdelijke aanduiding voor tekst 2"/>
          <p:cNvSpPr>
            <a:spLocks noGrp="1"/>
          </p:cNvSpPr>
          <p:nvPr>
            <p:ph type="body" idx="1" hasCustomPrompt="1"/>
          </p:nvPr>
        </p:nvSpPr>
        <p:spPr>
          <a:xfrm>
            <a:off x="395536" y="1268760"/>
            <a:ext cx="4464496" cy="2520000"/>
          </a:xfrm>
        </p:spPr>
        <p:txBody>
          <a:bodyPr anchor="t" anchorCtr="0">
            <a:normAutofit/>
          </a:bodyPr>
          <a:lstStyle>
            <a:lvl1pPr marL="0" indent="0">
              <a:buNone/>
              <a:defRPr sz="1400">
                <a:solidFill>
                  <a:schemeClr val="tx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Click to add text</a:t>
            </a:r>
          </a:p>
          <a:p>
            <a:pPr lvl="0"/>
            <a:endParaRPr lang="en-GB" dirty="0" smtClean="0"/>
          </a:p>
        </p:txBody>
      </p:sp>
      <p:sp>
        <p:nvSpPr>
          <p:cNvPr id="13" name="Rechthoek 12"/>
          <p:cNvSpPr/>
          <p:nvPr userDrawn="1"/>
        </p:nvSpPr>
        <p:spPr>
          <a:xfrm>
            <a:off x="0" y="372654"/>
            <a:ext cx="9144000" cy="438956"/>
          </a:xfrm>
          <a:prstGeom prst="rect">
            <a:avLst/>
          </a:prstGeom>
          <a:solidFill>
            <a:srgbClr val="43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17" name="Rechthoek 16"/>
          <p:cNvSpPr/>
          <p:nvPr userDrawn="1"/>
        </p:nvSpPr>
        <p:spPr>
          <a:xfrm>
            <a:off x="5148464" y="3861048"/>
            <a:ext cx="3600000" cy="252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ijdelijke aanduiding voor tekst 2"/>
          <p:cNvSpPr>
            <a:spLocks noGrp="1"/>
          </p:cNvSpPr>
          <p:nvPr>
            <p:ph type="body" idx="10" hasCustomPrompt="1"/>
          </p:nvPr>
        </p:nvSpPr>
        <p:spPr>
          <a:xfrm>
            <a:off x="395536" y="3861328"/>
            <a:ext cx="4464496" cy="2520000"/>
          </a:xfrm>
        </p:spPr>
        <p:txBody>
          <a:bodyPr anchor="t" anchorCtr="0">
            <a:normAutofit/>
          </a:bodyPr>
          <a:lstStyle>
            <a:lvl1pPr marL="0" indent="0">
              <a:buNone/>
              <a:defRPr sz="1400">
                <a:solidFill>
                  <a:schemeClr val="tx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Click to add text</a:t>
            </a:r>
          </a:p>
        </p:txBody>
      </p:sp>
      <p:sp>
        <p:nvSpPr>
          <p:cNvPr id="18" name="Titel 1"/>
          <p:cNvSpPr>
            <a:spLocks noGrp="1"/>
          </p:cNvSpPr>
          <p:nvPr>
            <p:ph type="title" hasCustomPrompt="1"/>
          </p:nvPr>
        </p:nvSpPr>
        <p:spPr>
          <a:xfrm>
            <a:off x="251520" y="20632"/>
            <a:ext cx="7459289" cy="1143000"/>
          </a:xfrm>
        </p:spPr>
        <p:txBody>
          <a:bodyPr>
            <a:normAutofit/>
          </a:bodyPr>
          <a:lstStyle>
            <a:lvl1pPr algn="l">
              <a:defRPr sz="2000" baseline="0">
                <a:solidFill>
                  <a:schemeClr val="bg1"/>
                </a:solidFill>
                <a:latin typeface="Arial" pitchFamily="34" charset="0"/>
                <a:cs typeface="Arial" pitchFamily="34" charset="0"/>
              </a:defRPr>
            </a:lvl1pPr>
          </a:lstStyle>
          <a:p>
            <a:r>
              <a:rPr lang="en-GB" dirty="0" smtClean="0"/>
              <a:t>Click to add title</a:t>
            </a:r>
            <a:endParaRPr lang="en-GB" dirty="0"/>
          </a:p>
        </p:txBody>
      </p:sp>
      <p:sp>
        <p:nvSpPr>
          <p:cNvPr id="19" name="Text Box 14"/>
          <p:cNvSpPr txBox="1">
            <a:spLocks noChangeArrowheads="1"/>
          </p:cNvSpPr>
          <p:nvPr userDrawn="1"/>
        </p:nvSpPr>
        <p:spPr bwMode="auto">
          <a:xfrm>
            <a:off x="7710809" y="6597352"/>
            <a:ext cx="1109663" cy="214313"/>
          </a:xfrm>
          <a:prstGeom prst="rect">
            <a:avLst/>
          </a:prstGeom>
          <a:noFill/>
          <a:ln w="9525">
            <a:noFill/>
            <a:miter lim="800000"/>
            <a:headEnd/>
            <a:tailEnd/>
          </a:ln>
        </p:spPr>
        <p:txBody>
          <a:bodyPr>
            <a:spAutoFit/>
          </a:bodyPr>
          <a:lstStyle/>
          <a:p>
            <a:pPr algn="r" fontAlgn="auto">
              <a:spcBef>
                <a:spcPts val="0"/>
              </a:spcBef>
              <a:spcAft>
                <a:spcPts val="0"/>
              </a:spcAft>
              <a:defRPr/>
            </a:pPr>
            <a:r>
              <a:rPr lang="en-GB" sz="800" dirty="0" smtClean="0">
                <a:solidFill>
                  <a:srgbClr val="437C92"/>
                </a:solidFill>
                <a:latin typeface="Arial" pitchFamily="34" charset="0"/>
                <a:ea typeface="+mn-ea"/>
                <a:cs typeface="Arial" pitchFamily="34" charset="0"/>
              </a:rPr>
              <a:t>www.fugro.com</a:t>
            </a:r>
            <a:endParaRPr lang="en-GB" sz="800" dirty="0">
              <a:solidFill>
                <a:srgbClr val="437C92"/>
              </a:solidFill>
              <a:latin typeface="Arial" pitchFamily="34" charset="0"/>
              <a:ea typeface="+mn-ea"/>
              <a:cs typeface="Arial" pitchFamily="34" charset="0"/>
            </a:endParaRPr>
          </a:p>
        </p:txBody>
      </p:sp>
      <p:sp>
        <p:nvSpPr>
          <p:cNvPr id="20" name="Rechthoek 19"/>
          <p:cNvSpPr/>
          <p:nvPr userDrawn="1"/>
        </p:nvSpPr>
        <p:spPr>
          <a:xfrm>
            <a:off x="299610" y="6597352"/>
            <a:ext cx="372217" cy="215444"/>
          </a:xfrm>
          <a:prstGeom prst="rect">
            <a:avLst/>
          </a:prstGeom>
        </p:spPr>
        <p:txBody>
          <a:bodyPr wrap="none">
            <a:spAutoFit/>
          </a:bodyPr>
          <a:lstStyle/>
          <a:p>
            <a:pPr algn="r"/>
            <a:fld id="{242D2C83-8A77-4AFB-8AD4-2A5FEF35BFFB}" type="slidenum">
              <a:rPr lang="en-GB" altLang="en-US" sz="800" smtClean="0">
                <a:solidFill>
                  <a:srgbClr val="437C92"/>
                </a:solidFill>
              </a:rPr>
              <a:pPr algn="r"/>
              <a:t>‹#›</a:t>
            </a:fld>
            <a:endParaRPr lang="en-GB" altLang="en-US" sz="800" dirty="0">
              <a:solidFill>
                <a:srgbClr val="437C92"/>
              </a:solidFill>
            </a:endParaRPr>
          </a:p>
        </p:txBody>
      </p:sp>
      <p:sp>
        <p:nvSpPr>
          <p:cNvPr id="22" name="Tijdelijke aanduiding voor inhoud 12"/>
          <p:cNvSpPr>
            <a:spLocks noGrp="1"/>
          </p:cNvSpPr>
          <p:nvPr>
            <p:ph sz="quarter" idx="11" hasCustomPrompt="1"/>
          </p:nvPr>
        </p:nvSpPr>
        <p:spPr>
          <a:xfrm>
            <a:off x="755749" y="6597352"/>
            <a:ext cx="5832475" cy="183317"/>
          </a:xfrm>
        </p:spPr>
        <p:txBody>
          <a:bodyPr>
            <a:noAutofit/>
          </a:bodyPr>
          <a:lstStyle>
            <a:lvl1pPr marL="0" indent="0">
              <a:buFontTx/>
              <a:buNone/>
              <a:defRPr sz="800" baseline="0">
                <a:solidFill>
                  <a:srgbClr val="437C92"/>
                </a:solidFill>
                <a:latin typeface="Arial" pitchFamily="34" charset="0"/>
                <a:cs typeface="Arial" pitchFamily="34" charset="0"/>
              </a:defRPr>
            </a:lvl1pPr>
            <a:lvl2pPr marL="457200" indent="0">
              <a:buFontTx/>
              <a:buNone/>
              <a:defRPr sz="800">
                <a:solidFill>
                  <a:srgbClr val="437C92"/>
                </a:solidFill>
              </a:defRPr>
            </a:lvl2pPr>
            <a:lvl3pPr marL="914400" indent="0">
              <a:buFontTx/>
              <a:buNone/>
              <a:defRPr sz="800">
                <a:solidFill>
                  <a:srgbClr val="437C92"/>
                </a:solidFill>
              </a:defRPr>
            </a:lvl3pPr>
            <a:lvl4pPr marL="1371600" indent="0">
              <a:buFontTx/>
              <a:buNone/>
              <a:defRPr sz="800">
                <a:solidFill>
                  <a:srgbClr val="437C92"/>
                </a:solidFill>
              </a:defRPr>
            </a:lvl4pPr>
            <a:lvl5pPr marL="1828800" indent="0">
              <a:buFontTx/>
              <a:buNone/>
              <a:defRPr sz="800">
                <a:solidFill>
                  <a:srgbClr val="437C92"/>
                </a:solidFill>
              </a:defRPr>
            </a:lvl5pPr>
          </a:lstStyle>
          <a:p>
            <a:pPr lvl="0"/>
            <a:r>
              <a:rPr lang="en-GB" dirty="0" smtClean="0"/>
              <a:t>Optional – add presentation name and date</a:t>
            </a:r>
          </a:p>
        </p:txBody>
      </p:sp>
      <p:cxnSp>
        <p:nvCxnSpPr>
          <p:cNvPr id="23" name="Rechte verbindingslijn 22"/>
          <p:cNvCxnSpPr/>
          <p:nvPr userDrawn="1"/>
        </p:nvCxnSpPr>
        <p:spPr>
          <a:xfrm>
            <a:off x="358557" y="6597352"/>
            <a:ext cx="8426886" cy="0"/>
          </a:xfrm>
          <a:prstGeom prst="line">
            <a:avLst/>
          </a:prstGeom>
          <a:ln w="9525">
            <a:solidFill>
              <a:srgbClr val="437C92"/>
            </a:solidFill>
          </a:ln>
        </p:spPr>
        <p:style>
          <a:lnRef idx="1">
            <a:schemeClr val="accent1"/>
          </a:lnRef>
          <a:fillRef idx="0">
            <a:schemeClr val="accent1"/>
          </a:fillRef>
          <a:effectRef idx="0">
            <a:schemeClr val="accent1"/>
          </a:effectRef>
          <a:fontRef idx="minor">
            <a:schemeClr val="tx1"/>
          </a:fontRef>
        </p:style>
      </p:cxnSp>
      <p:sp>
        <p:nvSpPr>
          <p:cNvPr id="15" name="Tijdelijke aanduiding voor afbeelding 3"/>
          <p:cNvSpPr>
            <a:spLocks noGrp="1"/>
          </p:cNvSpPr>
          <p:nvPr>
            <p:ph type="pic" sz="quarter" idx="13" hasCustomPrompt="1"/>
          </p:nvPr>
        </p:nvSpPr>
        <p:spPr>
          <a:xfrm>
            <a:off x="5155579" y="1268760"/>
            <a:ext cx="3592885" cy="2520000"/>
          </a:xfrm>
        </p:spPr>
        <p:txBody>
          <a:bodyPr>
            <a:normAutofit/>
          </a:bodyPr>
          <a:lstStyle>
            <a:lvl1pPr marL="0" indent="0">
              <a:buNone/>
              <a:defRPr sz="1600" baseline="0">
                <a:latin typeface="Arial" pitchFamily="34" charset="0"/>
                <a:cs typeface="Arial" pitchFamily="34" charset="0"/>
              </a:defRPr>
            </a:lvl1pPr>
          </a:lstStyle>
          <a:p>
            <a:r>
              <a:rPr lang="en-GB" noProof="0" dirty="0" smtClean="0"/>
              <a:t>Add Image to fill the grey box. Image size 10 x 7 cm.</a:t>
            </a:r>
          </a:p>
          <a:p>
            <a:endParaRPr lang="nl-NL" dirty="0" smtClean="0"/>
          </a:p>
          <a:p>
            <a:r>
              <a:rPr lang="nl-NL" dirty="0" smtClean="0"/>
              <a:t>	 </a:t>
            </a:r>
          </a:p>
        </p:txBody>
      </p:sp>
      <p:sp>
        <p:nvSpPr>
          <p:cNvPr id="24" name="Tijdelijke aanduiding voor afbeelding 3"/>
          <p:cNvSpPr>
            <a:spLocks noGrp="1"/>
          </p:cNvSpPr>
          <p:nvPr>
            <p:ph type="pic" sz="quarter" idx="14" hasCustomPrompt="1"/>
          </p:nvPr>
        </p:nvSpPr>
        <p:spPr>
          <a:xfrm>
            <a:off x="5148464" y="3861048"/>
            <a:ext cx="3600000" cy="2520000"/>
          </a:xfrm>
        </p:spPr>
        <p:txBody>
          <a:bodyPr>
            <a:normAutofit/>
          </a:bodyPr>
          <a:lstStyle>
            <a:lvl1pPr marL="0" indent="0">
              <a:buNone/>
              <a:defRPr sz="1600" baseline="0">
                <a:latin typeface="Arial" pitchFamily="34" charset="0"/>
                <a:cs typeface="Arial" pitchFamily="34" charset="0"/>
              </a:defRPr>
            </a:lvl1pPr>
          </a:lstStyle>
          <a:p>
            <a:r>
              <a:rPr lang="en-GB" noProof="0" dirty="0" smtClean="0"/>
              <a:t>Add Image to fill the grey box. Image size 10 x 7 cm.</a:t>
            </a:r>
          </a:p>
          <a:p>
            <a:endParaRPr lang="nl-NL" dirty="0" smtClean="0"/>
          </a:p>
          <a:p>
            <a:r>
              <a:rPr lang="nl-NL" dirty="0" smtClean="0"/>
              <a:t>	 </a:t>
            </a:r>
          </a:p>
        </p:txBody>
      </p:sp>
      <p:pic>
        <p:nvPicPr>
          <p:cNvPr id="21" name="Afbeelding 2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064000" y="0"/>
            <a:ext cx="720000" cy="720000"/>
          </a:xfrm>
          <a:prstGeom prst="rect">
            <a:avLst/>
          </a:prstGeom>
        </p:spPr>
      </p:pic>
    </p:spTree>
    <p:extLst>
      <p:ext uri="{BB962C8B-B14F-4D97-AF65-F5344CB8AC3E}">
        <p14:creationId xmlns:p14="http://schemas.microsoft.com/office/powerpoint/2010/main" val="34471102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17"/>
            </p:custDataLst>
            <p:extLst>
              <p:ext uri="{D42A27DB-BD31-4B8C-83A1-F6EECF244321}">
                <p14:modId xmlns:p14="http://schemas.microsoft.com/office/powerpoint/2010/main" val="21374057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75" name="think-cell Slide" r:id="rId18" imgW="270" imgH="270" progId="TCLayout.ActiveDocument.1">
                  <p:embed/>
                </p:oleObj>
              </mc:Choice>
              <mc:Fallback>
                <p:oleObj name="think-cell Slide" r:id="rId18" imgW="270" imgH="270" progId="TCLayout.ActiveDocument.1">
                  <p:embed/>
                  <p:pic>
                    <p:nvPicPr>
                      <p:cNvPr id="0" name=""/>
                      <p:cNvPicPr/>
                      <p:nvPr/>
                    </p:nvPicPr>
                    <p:blipFill>
                      <a:blip r:embed="rId19"/>
                      <a:stretch>
                        <a:fillRect/>
                      </a:stretch>
                    </p:blipFill>
                    <p:spPr>
                      <a:xfrm>
                        <a:off x="1588" y="1588"/>
                        <a:ext cx="1587" cy="1587"/>
                      </a:xfrm>
                      <a:prstGeom prst="rect">
                        <a:avLst/>
                      </a:prstGeom>
                    </p:spPr>
                  </p:pic>
                </p:oleObj>
              </mc:Fallback>
            </mc:AlternateContent>
          </a:graphicData>
        </a:graphic>
      </p:graphicFrame>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dirty="0" err="1" smtClean="0"/>
              <a:t>Klik</a:t>
            </a:r>
            <a:r>
              <a:rPr lang="en-GB" dirty="0" smtClean="0"/>
              <a:t> om de </a:t>
            </a:r>
            <a:r>
              <a:rPr lang="en-GB" dirty="0" err="1" smtClean="0"/>
              <a:t>modelstijlen</a:t>
            </a:r>
            <a:r>
              <a:rPr lang="en-GB" dirty="0" smtClean="0"/>
              <a:t> </a:t>
            </a:r>
            <a:r>
              <a:rPr lang="en-GB" dirty="0" err="1" smtClean="0"/>
              <a:t>te</a:t>
            </a:r>
            <a:r>
              <a:rPr lang="en-GB" dirty="0" smtClean="0"/>
              <a:t> </a:t>
            </a:r>
            <a:r>
              <a:rPr lang="en-GB" dirty="0" err="1" smtClean="0"/>
              <a:t>bewerken</a:t>
            </a:r>
            <a:endParaRPr lang="en-GB" dirty="0" smtClean="0"/>
          </a:p>
          <a:p>
            <a:pPr lvl="1"/>
            <a:r>
              <a:rPr lang="en-GB" dirty="0" err="1" smtClean="0"/>
              <a:t>Tweede</a:t>
            </a:r>
            <a:r>
              <a:rPr lang="en-GB" dirty="0" smtClean="0"/>
              <a:t> </a:t>
            </a:r>
            <a:r>
              <a:rPr lang="en-GB" dirty="0" err="1" smtClean="0"/>
              <a:t>niveau</a:t>
            </a:r>
            <a:endParaRPr lang="en-GB" dirty="0" smtClean="0"/>
          </a:p>
          <a:p>
            <a:pPr lvl="2"/>
            <a:r>
              <a:rPr lang="en-GB" dirty="0" err="1" smtClean="0"/>
              <a:t>Derde</a:t>
            </a:r>
            <a:r>
              <a:rPr lang="en-GB" dirty="0" smtClean="0"/>
              <a:t> </a:t>
            </a:r>
            <a:r>
              <a:rPr lang="en-GB" dirty="0" err="1" smtClean="0"/>
              <a:t>niveau</a:t>
            </a:r>
            <a:endParaRPr lang="en-GB" dirty="0" smtClean="0"/>
          </a:p>
          <a:p>
            <a:pPr lvl="3"/>
            <a:r>
              <a:rPr lang="en-GB" dirty="0" err="1" smtClean="0"/>
              <a:t>Vierde</a:t>
            </a:r>
            <a:r>
              <a:rPr lang="en-GB" dirty="0" smtClean="0"/>
              <a:t> </a:t>
            </a:r>
            <a:r>
              <a:rPr lang="en-GB" dirty="0" err="1" smtClean="0"/>
              <a:t>niveau</a:t>
            </a:r>
            <a:endParaRPr lang="en-GB" dirty="0" smtClean="0"/>
          </a:p>
          <a:p>
            <a:pPr lvl="4"/>
            <a:r>
              <a:rPr lang="en-GB" dirty="0" err="1" smtClean="0"/>
              <a:t>Vijfde</a:t>
            </a:r>
            <a:r>
              <a:rPr lang="en-GB" dirty="0" smtClean="0"/>
              <a:t> </a:t>
            </a:r>
            <a:r>
              <a:rPr lang="en-GB" dirty="0" err="1" smtClean="0"/>
              <a:t>niveau</a:t>
            </a:r>
            <a:endParaRPr lang="en-GB" dirty="0"/>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A27C83-F25A-433E-9E95-FC29404527FF}" type="datetimeFigureOut">
              <a:rPr lang="en-GB" smtClean="0"/>
              <a:pPr/>
              <a:t>24/09/2017</a:t>
            </a:fld>
            <a:endParaRPr lang="en-GB" dirty="0"/>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BF997-F99C-4450-B7BA-8F6443997B99}" type="slidenum">
              <a:rPr lang="en-GB" smtClean="0"/>
              <a:pPr/>
              <a:t>‹#›</a:t>
            </a:fld>
            <a:endParaRPr lang="en-GB" dirty="0"/>
          </a:p>
        </p:txBody>
      </p:sp>
    </p:spTree>
    <p:extLst>
      <p:ext uri="{BB962C8B-B14F-4D97-AF65-F5344CB8AC3E}">
        <p14:creationId xmlns:p14="http://schemas.microsoft.com/office/powerpoint/2010/main" val="3549150616"/>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660"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654" r:id="rId13"/>
    <p:sldLayoutId id="2147483793"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xml"/><Relationship Id="rId7" Type="http://schemas.openxmlformats.org/officeDocument/2006/relationships/image" Target="../media/image2.jpeg"/><Relationship Id="rId2" Type="http://schemas.openxmlformats.org/officeDocument/2006/relationships/tags" Target="../tags/tag17.xml"/><Relationship Id="rId1" Type="http://schemas.openxmlformats.org/officeDocument/2006/relationships/vmlDrawing" Target="../drawings/vmlDrawing16.vml"/><Relationship Id="rId6" Type="http://schemas.openxmlformats.org/officeDocument/2006/relationships/image" Target="../media/image4.emf"/><Relationship Id="rId5" Type="http://schemas.openxmlformats.org/officeDocument/2006/relationships/oleObject" Target="../embeddings/oleObject16.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40613576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96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Rechthoek 8"/>
          <p:cNvSpPr/>
          <p:nvPr/>
        </p:nvSpPr>
        <p:spPr>
          <a:xfrm>
            <a:off x="0" y="5445224"/>
            <a:ext cx="9140155" cy="1080000"/>
          </a:xfrm>
          <a:prstGeom prst="rect">
            <a:avLst/>
          </a:prstGeom>
          <a:solidFill>
            <a:srgbClr val="437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2" name="Titel 1"/>
          <p:cNvSpPr>
            <a:spLocks noGrp="1"/>
          </p:cNvSpPr>
          <p:nvPr>
            <p:ph type="title"/>
          </p:nvPr>
        </p:nvSpPr>
        <p:spPr/>
        <p:txBody>
          <a:bodyPr/>
          <a:lstStyle/>
          <a:p>
            <a:r>
              <a:rPr lang="en-GB" dirty="0" smtClean="0"/>
              <a:t>Multibeam Toolbox for ArcGIS</a:t>
            </a:r>
            <a:endParaRPr lang="en-GB" dirty="0"/>
          </a:p>
        </p:txBody>
      </p:sp>
      <p:sp>
        <p:nvSpPr>
          <p:cNvPr id="3" name="Tijdelijke aanduiding voor tekst 2"/>
          <p:cNvSpPr>
            <a:spLocks noGrp="1"/>
          </p:cNvSpPr>
          <p:nvPr>
            <p:ph type="body" sz="quarter" idx="10"/>
          </p:nvPr>
        </p:nvSpPr>
        <p:spPr/>
        <p:txBody>
          <a:bodyPr/>
          <a:lstStyle/>
          <a:p>
            <a:r>
              <a:rPr lang="en-GB" dirty="0" smtClean="0"/>
              <a:t>Tools to aid in the integration of Multibeam Surveys with ArcGIS – January 2016</a:t>
            </a:r>
            <a:endParaRPr lang="en-GB" dirty="0"/>
          </a:p>
        </p:txBody>
      </p:sp>
      <p:pic>
        <p:nvPicPr>
          <p:cNvPr id="12" name="Afbeelding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24000" y="0"/>
            <a:ext cx="1080000" cy="1080000"/>
          </a:xfrm>
          <a:prstGeom prst="rect">
            <a:avLst/>
          </a:prstGeom>
        </p:spPr>
      </p:pic>
      <p:pic>
        <p:nvPicPr>
          <p:cNvPr id="123955" name="Picture 6" descr="image0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540000"/>
            <a:ext cx="8100392" cy="489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7746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p:txBody>
          <a:bodyPr>
            <a:noAutofit/>
          </a:bodyPr>
          <a:lstStyle/>
          <a:p>
            <a:endParaRPr lang="en-GB" dirty="0"/>
          </a:p>
        </p:txBody>
      </p:sp>
    </p:spTree>
    <p:extLst>
      <p:ext uri="{BB962C8B-B14F-4D97-AF65-F5344CB8AC3E}">
        <p14:creationId xmlns:p14="http://schemas.microsoft.com/office/powerpoint/2010/main" val="1632779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What is the MBES Toolbox?</a:t>
            </a:r>
            <a:endParaRPr lang="en-GB" dirty="0"/>
          </a:p>
        </p:txBody>
      </p:sp>
      <p:sp>
        <p:nvSpPr>
          <p:cNvPr id="3" name="Tijdelijke aanduiding voor tekst 2"/>
          <p:cNvSpPr>
            <a:spLocks noGrp="1"/>
          </p:cNvSpPr>
          <p:nvPr>
            <p:ph type="body" sz="quarter" idx="12"/>
          </p:nvPr>
        </p:nvSpPr>
        <p:spPr/>
        <p:txBody>
          <a:bodyPr>
            <a:normAutofit/>
          </a:bodyPr>
          <a:lstStyle/>
          <a:p>
            <a:pPr marL="342900" indent="-342900">
              <a:buFont typeface="+mj-lt"/>
              <a:buAutoNum type="arabicPeriod"/>
            </a:pPr>
            <a:r>
              <a:rPr lang="en-GB" sz="2000" dirty="0" smtClean="0"/>
              <a:t>The toolbox is a set of ESRI compatible ArcGIS scripts which work within the ArcGIS toolbox of ArcMap and </a:t>
            </a:r>
            <a:r>
              <a:rPr lang="en-GB" sz="2000" dirty="0" err="1" smtClean="0"/>
              <a:t>ArcCatalog</a:t>
            </a:r>
            <a:endParaRPr lang="en-GB" sz="2000" dirty="0"/>
          </a:p>
          <a:p>
            <a:pPr marL="342900" indent="-342900">
              <a:buFont typeface="+mj-lt"/>
              <a:buAutoNum type="arabicPeriod"/>
            </a:pPr>
            <a:r>
              <a:rPr lang="en-GB" sz="2000" dirty="0"/>
              <a:t>P</a:t>
            </a:r>
            <a:r>
              <a:rPr lang="en-GB" sz="2000" dirty="0" smtClean="0"/>
              <a:t>ermit the rapid generation of track lines, track points and multibeam coverage plots from raw multibeam data</a:t>
            </a:r>
          </a:p>
          <a:p>
            <a:pPr marL="342900" indent="-342900">
              <a:buFont typeface="+mj-lt"/>
              <a:buAutoNum type="arabicPeriod"/>
            </a:pPr>
            <a:r>
              <a:rPr lang="en-GB" sz="2000" dirty="0" smtClean="0"/>
              <a:t>No processing system such as CARIS, Proc, QPS is required to pre-process.</a:t>
            </a:r>
          </a:p>
          <a:p>
            <a:pPr marL="342900" indent="-342900">
              <a:buFont typeface="+mj-lt"/>
              <a:buAutoNum type="arabicPeriod"/>
            </a:pPr>
            <a:r>
              <a:rPr lang="en-GB" sz="2000" dirty="0" smtClean="0"/>
              <a:t>More raw file formats can easily be added</a:t>
            </a:r>
          </a:p>
          <a:p>
            <a:pPr marL="342900" indent="-342900">
              <a:buFont typeface="+mj-lt"/>
              <a:buAutoNum type="arabicPeriod"/>
            </a:pPr>
            <a:r>
              <a:rPr lang="en-GB" sz="2000" dirty="0" smtClean="0"/>
              <a:t>Users can modify the scripts to meet their own requirements.</a:t>
            </a:r>
            <a:endParaRPr lang="en-GB" sz="2000" dirty="0"/>
          </a:p>
        </p:txBody>
      </p:sp>
      <p:sp>
        <p:nvSpPr>
          <p:cNvPr id="4" name="Tijdelijke aanduiding voor tekst 3"/>
          <p:cNvSpPr>
            <a:spLocks noGrp="1"/>
          </p:cNvSpPr>
          <p:nvPr>
            <p:ph type="body" sz="quarter" idx="13"/>
          </p:nvPr>
        </p:nvSpPr>
        <p:spPr/>
        <p:txBody>
          <a:bodyPr/>
          <a:lstStyle/>
          <a:p>
            <a:endParaRPr lang="en-GB" dirty="0"/>
          </a:p>
        </p:txBody>
      </p:sp>
    </p:spTree>
    <p:extLst>
      <p:ext uri="{BB962C8B-B14F-4D97-AF65-F5344CB8AC3E}">
        <p14:creationId xmlns:p14="http://schemas.microsoft.com/office/powerpoint/2010/main" val="709192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Why do we need this toolbox?</a:t>
            </a:r>
            <a:endParaRPr lang="en-GB" dirty="0"/>
          </a:p>
        </p:txBody>
      </p:sp>
      <p:sp>
        <p:nvSpPr>
          <p:cNvPr id="3" name="Tijdelijke aanduiding voor tekst 2"/>
          <p:cNvSpPr>
            <a:spLocks noGrp="1"/>
          </p:cNvSpPr>
          <p:nvPr>
            <p:ph type="body" sz="quarter" idx="12"/>
          </p:nvPr>
        </p:nvSpPr>
        <p:spPr/>
        <p:txBody>
          <a:bodyPr/>
          <a:lstStyle/>
          <a:p>
            <a:pPr marL="457200" indent="-457200">
              <a:buFont typeface="+mj-lt"/>
              <a:buAutoNum type="arabicPeriod"/>
            </a:pPr>
            <a:r>
              <a:rPr lang="en-GB" sz="2000" dirty="0" smtClean="0"/>
              <a:t>Clients and management require rapid assessment of production.  Linear distance surveyed, overlaps, square kilometres mapped are common requests</a:t>
            </a:r>
          </a:p>
          <a:p>
            <a:pPr marL="457200" indent="-457200">
              <a:buFont typeface="+mj-lt"/>
              <a:buAutoNum type="arabicPeriod"/>
            </a:pPr>
            <a:r>
              <a:rPr lang="en-GB" sz="2000" dirty="0" smtClean="0"/>
              <a:t>On large projects with thousands of raw files, understanding what files are where is not easy without GIS.  Regular processing tools struggle. ArcGIS is very efficient in this regards.</a:t>
            </a:r>
          </a:p>
          <a:p>
            <a:pPr marL="457200" indent="-457200">
              <a:buFont typeface="+mj-lt"/>
              <a:buAutoNum type="arabicPeriod"/>
            </a:pPr>
            <a:r>
              <a:rPr lang="en-GB" sz="2000" dirty="0" smtClean="0"/>
              <a:t>Imported vector data is attributed with multiple fields, permitting a better quality control of the survey.  When the processed data does not look as expected, the real time user settings will assist in understanding why</a:t>
            </a:r>
          </a:p>
          <a:p>
            <a:endParaRPr lang="en-GB" dirty="0" smtClean="0"/>
          </a:p>
          <a:p>
            <a:endParaRPr lang="en-GB" dirty="0" smtClean="0"/>
          </a:p>
          <a:p>
            <a:endParaRPr lang="en-GB" dirty="0"/>
          </a:p>
        </p:txBody>
      </p:sp>
      <p:sp>
        <p:nvSpPr>
          <p:cNvPr id="4" name="Tijdelijke aanduiding voor tekst 3"/>
          <p:cNvSpPr>
            <a:spLocks noGrp="1"/>
          </p:cNvSpPr>
          <p:nvPr>
            <p:ph type="body" sz="quarter" idx="13"/>
          </p:nvPr>
        </p:nvSpPr>
        <p:spPr/>
        <p:txBody>
          <a:bodyPr/>
          <a:lstStyle/>
          <a:p>
            <a:endParaRPr lang="en-GB" dirty="0"/>
          </a:p>
        </p:txBody>
      </p:sp>
    </p:spTree>
    <p:extLst>
      <p:ext uri="{BB962C8B-B14F-4D97-AF65-F5344CB8AC3E}">
        <p14:creationId xmlns:p14="http://schemas.microsoft.com/office/powerpoint/2010/main" val="348017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How do we install the toolbox?</a:t>
            </a:r>
            <a:endParaRPr lang="en-GB" dirty="0"/>
          </a:p>
        </p:txBody>
      </p:sp>
      <p:sp>
        <p:nvSpPr>
          <p:cNvPr id="3" name="Tijdelijke aanduiding voor tekst 2"/>
          <p:cNvSpPr>
            <a:spLocks noGrp="1"/>
          </p:cNvSpPr>
          <p:nvPr>
            <p:ph type="body" sz="quarter" idx="12"/>
          </p:nvPr>
        </p:nvSpPr>
        <p:spPr/>
        <p:txBody>
          <a:bodyPr/>
          <a:lstStyle/>
          <a:p>
            <a:r>
              <a:rPr lang="en-AU" dirty="0"/>
              <a:t>The MBES toolbox </a:t>
            </a:r>
            <a:r>
              <a:rPr lang="en-AU" dirty="0" smtClean="0"/>
              <a:t>for is shipped as a zip file</a:t>
            </a:r>
            <a:r>
              <a:rPr lang="en-AU" dirty="0"/>
              <a:t>  Unzip into </a:t>
            </a:r>
          </a:p>
          <a:p>
            <a:r>
              <a:rPr lang="en-AU" i="1" dirty="0"/>
              <a:t>C:\Users</a:t>
            </a:r>
            <a:r>
              <a:rPr lang="en-AU" i="1" dirty="0" smtClean="0"/>
              <a:t>\&lt;username&gt;\AppData\Roaming\ESRI\Desktop10.4\ArcToolbox\My </a:t>
            </a:r>
            <a:r>
              <a:rPr lang="en-AU" i="1" dirty="0"/>
              <a:t>Toolboxes</a:t>
            </a:r>
          </a:p>
          <a:p>
            <a:r>
              <a:rPr lang="en-AU" dirty="0"/>
              <a:t> </a:t>
            </a:r>
            <a:r>
              <a:rPr lang="en-AU" dirty="0" smtClean="0"/>
              <a:t>(The </a:t>
            </a:r>
            <a:r>
              <a:rPr lang="en-AU" dirty="0" err="1"/>
              <a:t>passwd</a:t>
            </a:r>
            <a:r>
              <a:rPr lang="en-AU" dirty="0"/>
              <a:t> is ‘zip</a:t>
            </a:r>
            <a:r>
              <a:rPr lang="en-AU" dirty="0" smtClean="0"/>
              <a:t>’)</a:t>
            </a:r>
          </a:p>
          <a:p>
            <a:endParaRPr lang="en-AU" dirty="0" smtClean="0"/>
          </a:p>
          <a:p>
            <a:r>
              <a:rPr lang="en-AU" dirty="0" smtClean="0"/>
              <a:t>You </a:t>
            </a:r>
            <a:r>
              <a:rPr lang="en-AU" dirty="0"/>
              <a:t>can then see it in </a:t>
            </a:r>
            <a:r>
              <a:rPr lang="en-AU" dirty="0" err="1" smtClean="0"/>
              <a:t>arccatalog</a:t>
            </a:r>
            <a:r>
              <a:rPr lang="en-AU" dirty="0" smtClean="0"/>
              <a:t> like </a:t>
            </a:r>
            <a:r>
              <a:rPr lang="en-AU" dirty="0"/>
              <a:t>this.  You can then </a:t>
            </a:r>
            <a:r>
              <a:rPr lang="en-AU" b="1" dirty="0"/>
              <a:t>drag and drop</a:t>
            </a:r>
            <a:r>
              <a:rPr lang="en-AU" dirty="0"/>
              <a:t> into the regular toolbox view.</a:t>
            </a:r>
          </a:p>
          <a:p>
            <a:endParaRPr lang="en-AU" dirty="0"/>
          </a:p>
          <a:p>
            <a:endParaRPr lang="en-GB" dirty="0"/>
          </a:p>
        </p:txBody>
      </p:sp>
      <p:sp>
        <p:nvSpPr>
          <p:cNvPr id="4" name="Tijdelijke aanduiding voor tekst 3"/>
          <p:cNvSpPr>
            <a:spLocks noGrp="1"/>
          </p:cNvSpPr>
          <p:nvPr>
            <p:ph type="body" sz="quarter" idx="13"/>
          </p:nvPr>
        </p:nvSpPr>
        <p:spPr/>
        <p:txBody>
          <a:bodyPr/>
          <a:lstStyle/>
          <a:p>
            <a:endParaRPr lang="en-GB" dirty="0"/>
          </a:p>
        </p:txBody>
      </p:sp>
      <p:pic>
        <p:nvPicPr>
          <p:cNvPr id="126978" name="Picture 1"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636912"/>
            <a:ext cx="3557022" cy="3013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79" name="Picture 2" descr="image0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2953235"/>
            <a:ext cx="5995105" cy="352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1907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How do we run the toolbox?</a:t>
            </a:r>
            <a:endParaRPr lang="en-GB" dirty="0"/>
          </a:p>
        </p:txBody>
      </p:sp>
      <p:sp>
        <p:nvSpPr>
          <p:cNvPr id="3" name="Tijdelijke aanduiding voor tekst 2"/>
          <p:cNvSpPr>
            <a:spLocks noGrp="1"/>
          </p:cNvSpPr>
          <p:nvPr>
            <p:ph type="body" sz="quarter" idx="12"/>
          </p:nvPr>
        </p:nvSpPr>
        <p:spPr/>
        <p:txBody>
          <a:bodyPr/>
          <a:lstStyle/>
          <a:p>
            <a:r>
              <a:rPr lang="en-AU" dirty="0"/>
              <a:t>Double click to run it.  You need to select the FOLDER, not the files.  All files in that folder will be scanned.  You can see the files it finds in the </a:t>
            </a:r>
            <a:r>
              <a:rPr lang="en-AU" dirty="0" smtClean="0"/>
              <a:t>grey </a:t>
            </a:r>
            <a:r>
              <a:rPr lang="en-AU" dirty="0"/>
              <a:t>textbox.</a:t>
            </a:r>
          </a:p>
          <a:p>
            <a:endParaRPr lang="en-GB" dirty="0"/>
          </a:p>
        </p:txBody>
      </p:sp>
      <p:sp>
        <p:nvSpPr>
          <p:cNvPr id="4" name="Tijdelijke aanduiding voor tekst 3"/>
          <p:cNvSpPr>
            <a:spLocks noGrp="1"/>
          </p:cNvSpPr>
          <p:nvPr>
            <p:ph type="body" sz="quarter" idx="13"/>
          </p:nvPr>
        </p:nvSpPr>
        <p:spPr/>
        <p:txBody>
          <a:bodyPr/>
          <a:lstStyle/>
          <a:p>
            <a:endParaRPr lang="en-GB" dirty="0"/>
          </a:p>
        </p:txBody>
      </p:sp>
      <p:pic>
        <p:nvPicPr>
          <p:cNvPr id="128002" name="Picture 3" descr="image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829841"/>
            <a:ext cx="4953000" cy="433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ular Callout 4"/>
          <p:cNvSpPr/>
          <p:nvPr/>
        </p:nvSpPr>
        <p:spPr>
          <a:xfrm>
            <a:off x="7311607" y="1586548"/>
            <a:ext cx="1728192" cy="1077816"/>
          </a:xfrm>
          <a:prstGeom prst="wedgeRoundRectCallout">
            <a:avLst>
              <a:gd name="adj1" fmla="val -148617"/>
              <a:gd name="adj2" fmla="val 344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err="1" smtClean="0"/>
              <a:t>Seleect</a:t>
            </a:r>
            <a:r>
              <a:rPr lang="en-AU" sz="1100" dirty="0" smtClean="0"/>
              <a:t> the folder to process.  All files within the folder will be processed</a:t>
            </a:r>
            <a:endParaRPr lang="en-AU" sz="1100" dirty="0"/>
          </a:p>
        </p:txBody>
      </p:sp>
      <p:sp>
        <p:nvSpPr>
          <p:cNvPr id="7" name="Rounded Rectangular Callout 6"/>
          <p:cNvSpPr/>
          <p:nvPr/>
        </p:nvSpPr>
        <p:spPr>
          <a:xfrm>
            <a:off x="90863" y="1916832"/>
            <a:ext cx="1936594" cy="1296144"/>
          </a:xfrm>
          <a:prstGeom prst="wedgeRoundRectCallout">
            <a:avLst>
              <a:gd name="adj1" fmla="val 69766"/>
              <a:gd name="adj2" fmla="val 245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t>The step size defines the interval in seconds between updates in the track and coverage.  For small boats use a number such as 5.  For large deep water, use a number such as 30</a:t>
            </a:r>
            <a:endParaRPr lang="en-AU" sz="1100" dirty="0"/>
          </a:p>
        </p:txBody>
      </p:sp>
      <p:sp>
        <p:nvSpPr>
          <p:cNvPr id="8" name="Rounded Rectangular Callout 7"/>
          <p:cNvSpPr/>
          <p:nvPr/>
        </p:nvSpPr>
        <p:spPr>
          <a:xfrm>
            <a:off x="7311607" y="3000408"/>
            <a:ext cx="1728192" cy="1077816"/>
          </a:xfrm>
          <a:prstGeom prst="wedgeRoundRectCallout">
            <a:avLst>
              <a:gd name="adj1" fmla="val -235471"/>
              <a:gd name="adj2" fmla="val -191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t>Select the shape file types you wish to create. The coverage takes a little longer than the tracks</a:t>
            </a:r>
            <a:endParaRPr lang="en-AU" sz="1100" dirty="0"/>
          </a:p>
        </p:txBody>
      </p:sp>
      <p:sp>
        <p:nvSpPr>
          <p:cNvPr id="9" name="Rounded Rectangular Callout 8"/>
          <p:cNvSpPr/>
          <p:nvPr/>
        </p:nvSpPr>
        <p:spPr>
          <a:xfrm>
            <a:off x="90863" y="3539316"/>
            <a:ext cx="1936594" cy="1077816"/>
          </a:xfrm>
          <a:prstGeom prst="wedgeRoundRectCallout">
            <a:avLst>
              <a:gd name="adj1" fmla="val 64047"/>
              <a:gd name="adj2" fmla="val 8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t>Enter a filename prefix here.  The files shape will be created into the folder containing the input files.</a:t>
            </a:r>
            <a:endParaRPr lang="en-AU" sz="1100" dirty="0"/>
          </a:p>
        </p:txBody>
      </p:sp>
      <p:sp>
        <p:nvSpPr>
          <p:cNvPr id="10" name="Rounded Rectangular Callout 9"/>
          <p:cNvSpPr/>
          <p:nvPr/>
        </p:nvSpPr>
        <p:spPr>
          <a:xfrm>
            <a:off x="7308304" y="4367408"/>
            <a:ext cx="1728192" cy="1077816"/>
          </a:xfrm>
          <a:prstGeom prst="wedgeRoundRectCallout">
            <a:avLst>
              <a:gd name="adj1" fmla="val -108186"/>
              <a:gd name="adj2" fmla="val -399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t>The files identified to for processing will be displayed here.  If there are no files, nothing will be processed</a:t>
            </a:r>
            <a:endParaRPr lang="en-AU" sz="1100" dirty="0"/>
          </a:p>
        </p:txBody>
      </p:sp>
      <p:sp>
        <p:nvSpPr>
          <p:cNvPr id="11" name="Rounded Rectangular Callout 10"/>
          <p:cNvSpPr/>
          <p:nvPr/>
        </p:nvSpPr>
        <p:spPr>
          <a:xfrm>
            <a:off x="90863" y="4904185"/>
            <a:ext cx="1936594" cy="1077816"/>
          </a:xfrm>
          <a:prstGeom prst="wedgeRoundRectCallout">
            <a:avLst>
              <a:gd name="adj1" fmla="val 136654"/>
              <a:gd name="adj2" fmla="val 432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t>Press OK to create the shape files!</a:t>
            </a:r>
            <a:endParaRPr lang="en-AU" sz="1100" dirty="0"/>
          </a:p>
        </p:txBody>
      </p:sp>
    </p:spTree>
    <p:extLst>
      <p:ext uri="{BB962C8B-B14F-4D97-AF65-F5344CB8AC3E}">
        <p14:creationId xmlns:p14="http://schemas.microsoft.com/office/powerpoint/2010/main" val="429455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What about progress?</a:t>
            </a:r>
            <a:endParaRPr lang="en-GB" dirty="0"/>
          </a:p>
        </p:txBody>
      </p:sp>
      <p:sp>
        <p:nvSpPr>
          <p:cNvPr id="3" name="Tijdelijke aanduiding voor tekst 2"/>
          <p:cNvSpPr>
            <a:spLocks noGrp="1"/>
          </p:cNvSpPr>
          <p:nvPr>
            <p:ph type="body" sz="quarter" idx="12"/>
          </p:nvPr>
        </p:nvSpPr>
        <p:spPr/>
        <p:txBody>
          <a:bodyPr/>
          <a:lstStyle/>
          <a:p>
            <a:r>
              <a:rPr lang="en-AU" dirty="0"/>
              <a:t>Once you have selected the .all files, you can see them being processed…</a:t>
            </a:r>
          </a:p>
          <a:p>
            <a:endParaRPr lang="en-GB" dirty="0"/>
          </a:p>
        </p:txBody>
      </p:sp>
      <p:sp>
        <p:nvSpPr>
          <p:cNvPr id="4" name="Tijdelijke aanduiding voor tekst 3"/>
          <p:cNvSpPr>
            <a:spLocks noGrp="1"/>
          </p:cNvSpPr>
          <p:nvPr>
            <p:ph type="body" sz="quarter" idx="13"/>
          </p:nvPr>
        </p:nvSpPr>
        <p:spPr/>
        <p:txBody>
          <a:bodyPr/>
          <a:lstStyle/>
          <a:p>
            <a:endParaRPr lang="en-GB" dirty="0"/>
          </a:p>
        </p:txBody>
      </p:sp>
      <p:pic>
        <p:nvPicPr>
          <p:cNvPr id="129026" name="Picture 4" descr="image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772816"/>
            <a:ext cx="4968552" cy="4432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5646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What happens after processing?</a:t>
            </a:r>
            <a:endParaRPr lang="en-GB" dirty="0"/>
          </a:p>
        </p:txBody>
      </p:sp>
      <p:sp>
        <p:nvSpPr>
          <p:cNvPr id="3" name="Tijdelijke aanduiding voor tekst 2"/>
          <p:cNvSpPr>
            <a:spLocks noGrp="1"/>
          </p:cNvSpPr>
          <p:nvPr>
            <p:ph type="body" sz="quarter" idx="12"/>
          </p:nvPr>
        </p:nvSpPr>
        <p:spPr/>
        <p:txBody>
          <a:bodyPr/>
          <a:lstStyle/>
          <a:p>
            <a:pPr marL="342900" indent="-342900">
              <a:buFont typeface="+mj-lt"/>
              <a:buAutoNum type="arabicPeriod"/>
            </a:pPr>
            <a:r>
              <a:rPr lang="en-AU" dirty="0"/>
              <a:t>Once processed, you will have 3 * </a:t>
            </a:r>
            <a:r>
              <a:rPr lang="en-AU" dirty="0" err="1"/>
              <a:t>shp</a:t>
            </a:r>
            <a:r>
              <a:rPr lang="en-AU" dirty="0"/>
              <a:t> files in the same folder as the .all files, for coverage, track line and track plot. You can then add them into </a:t>
            </a:r>
            <a:r>
              <a:rPr lang="en-AU" dirty="0" err="1" smtClean="0"/>
              <a:t>arcmap</a:t>
            </a:r>
            <a:r>
              <a:rPr lang="en-AU" dirty="0"/>
              <a:t> </a:t>
            </a:r>
            <a:r>
              <a:rPr lang="en-AU" dirty="0" smtClean="0"/>
              <a:t>as you would any layer.</a:t>
            </a:r>
          </a:p>
          <a:p>
            <a:pPr marL="342900" indent="-342900">
              <a:buFont typeface="+mj-lt"/>
              <a:buAutoNum type="arabicPeriod"/>
            </a:pPr>
            <a:r>
              <a:rPr lang="en-AU" dirty="0" smtClean="0"/>
              <a:t>The Coverage plot contains 1 polygon per input file.  For each ping, it represents the left and right most observation.  This is a very good estimation of the raw coverage.</a:t>
            </a:r>
          </a:p>
          <a:p>
            <a:pPr marL="342900" indent="-342900">
              <a:buFont typeface="+mj-lt"/>
              <a:buAutoNum type="arabicPeriod"/>
            </a:pPr>
            <a:r>
              <a:rPr lang="en-AU" dirty="0" smtClean="0"/>
              <a:t>The Track Line contains 1 polyline per input file.  It has a date of survey and input name (line name).  It is excellent for labelling the survey lines within ArcMap so we can see where lines reside.</a:t>
            </a:r>
          </a:p>
          <a:p>
            <a:pPr marL="342900" indent="-342900">
              <a:buFont typeface="+mj-lt"/>
              <a:buAutoNum type="arabicPeriod"/>
            </a:pPr>
            <a:r>
              <a:rPr lang="en-AU" dirty="0" smtClean="0"/>
              <a:t>The Track Point contains all important user-configured runtime </a:t>
            </a:r>
            <a:r>
              <a:rPr lang="en-AU" dirty="0"/>
              <a:t>settings, which we can query with the </a:t>
            </a:r>
            <a:r>
              <a:rPr lang="en-AU" dirty="0" smtClean="0"/>
              <a:t> standard ArcMap identify </a:t>
            </a:r>
            <a:r>
              <a:rPr lang="en-AU" dirty="0"/>
              <a:t>tool.  This is pretty handy as we can rapidly understand why the data is appearing as it does.  The TVG, mode, filter and pulse length are very handy for backscatter analysis</a:t>
            </a:r>
            <a:r>
              <a:rPr lang="en-AU" dirty="0" smtClean="0"/>
              <a:t>. For bathymetry, it reports the user defined swath width, mode, real </a:t>
            </a:r>
            <a:r>
              <a:rPr lang="en-AU" smtClean="0"/>
              <a:t>time filters.</a:t>
            </a:r>
            <a:endParaRPr lang="en-AU" dirty="0"/>
          </a:p>
          <a:p>
            <a:endParaRPr lang="en-GB" dirty="0"/>
          </a:p>
        </p:txBody>
      </p:sp>
      <p:sp>
        <p:nvSpPr>
          <p:cNvPr id="4" name="Tijdelijke aanduiding voor tekst 3"/>
          <p:cNvSpPr>
            <a:spLocks noGrp="1"/>
          </p:cNvSpPr>
          <p:nvPr>
            <p:ph type="body" sz="quarter" idx="13"/>
          </p:nvPr>
        </p:nvSpPr>
        <p:spPr/>
        <p:txBody>
          <a:bodyPr/>
          <a:lstStyle/>
          <a:p>
            <a:endParaRPr lang="en-GB" dirty="0"/>
          </a:p>
        </p:txBody>
      </p:sp>
      <p:pic>
        <p:nvPicPr>
          <p:cNvPr id="130050" name="Picture 6" descr="image0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5331" y="3856327"/>
            <a:ext cx="4406336"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3658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dirty="0"/>
          </a:p>
        </p:txBody>
      </p:sp>
      <p:sp>
        <p:nvSpPr>
          <p:cNvPr id="3" name="Tijdelijke aanduiding voor tekst 2"/>
          <p:cNvSpPr>
            <a:spLocks noGrp="1"/>
          </p:cNvSpPr>
          <p:nvPr>
            <p:ph type="body" sz="quarter" idx="12"/>
          </p:nvPr>
        </p:nvSpPr>
        <p:spPr/>
        <p:txBody>
          <a:bodyPr/>
          <a:lstStyle/>
          <a:p>
            <a:endParaRPr lang="en-GB" dirty="0"/>
          </a:p>
        </p:txBody>
      </p:sp>
      <p:sp>
        <p:nvSpPr>
          <p:cNvPr id="4" name="Tijdelijke aanduiding voor tekst 3"/>
          <p:cNvSpPr>
            <a:spLocks noGrp="1"/>
          </p:cNvSpPr>
          <p:nvPr>
            <p:ph type="body" sz="quarter" idx="13"/>
          </p:nvPr>
        </p:nvSpPr>
        <p:spPr/>
        <p:txBody>
          <a:bodyPr/>
          <a:lstStyle/>
          <a:p>
            <a:endParaRPr lang="en-GB" dirty="0"/>
          </a:p>
        </p:txBody>
      </p:sp>
    </p:spTree>
    <p:extLst>
      <p:ext uri="{BB962C8B-B14F-4D97-AF65-F5344CB8AC3E}">
        <p14:creationId xmlns:p14="http://schemas.microsoft.com/office/powerpoint/2010/main" val="1150708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dirty="0"/>
          </a:p>
        </p:txBody>
      </p:sp>
      <p:sp>
        <p:nvSpPr>
          <p:cNvPr id="3" name="Tijdelijke aanduiding voor tekst 2"/>
          <p:cNvSpPr>
            <a:spLocks noGrp="1"/>
          </p:cNvSpPr>
          <p:nvPr>
            <p:ph type="body" sz="quarter" idx="12"/>
          </p:nvPr>
        </p:nvSpPr>
        <p:spPr/>
        <p:txBody>
          <a:bodyPr/>
          <a:lstStyle/>
          <a:p>
            <a:endParaRPr lang="en-GB" dirty="0"/>
          </a:p>
        </p:txBody>
      </p:sp>
      <p:sp>
        <p:nvSpPr>
          <p:cNvPr id="4" name="Tijdelijke aanduiding voor tekst 3"/>
          <p:cNvSpPr>
            <a:spLocks noGrp="1"/>
          </p:cNvSpPr>
          <p:nvPr>
            <p:ph type="body" sz="quarter" idx="13"/>
          </p:nvPr>
        </p:nvSpPr>
        <p:spPr/>
        <p:txBody>
          <a:bodyPr/>
          <a:lstStyle/>
          <a:p>
            <a:endParaRPr lang="en-GB" dirty="0"/>
          </a:p>
        </p:txBody>
      </p:sp>
    </p:spTree>
    <p:extLst>
      <p:ext uri="{BB962C8B-B14F-4D97-AF65-F5344CB8AC3E}">
        <p14:creationId xmlns:p14="http://schemas.microsoft.com/office/powerpoint/2010/main" val="33282454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38&quot;/&gt;&lt;CPresentation id=&quot;1&quot;&gt;&lt;m_precDefaultNumber&gt;&lt;m_bNumberIsYear val=&quot;0&quot;/&gt;&lt;m_chMinusSymbol&gt;-&lt;/m_chMinusSymbol&gt;&lt;m_chDecimalSymbol17909&gt;.&lt;/m_chDecimalSymbol17909&gt;&lt;m_nGroupingDigits17909 val=&quot;3&quot;/&gt;&lt;m_chGroupingSymbol17909&gt;,&lt;/m_chGroupingSymbol17909&gt;&lt;/m_precDefaultNumber&gt;&lt;m_precDefaultPercent&gt;&lt;m_bNumberIsYear val=&quot;0&quot;/&gt;&lt;m_chMinusSymbol&gt;-&lt;/m_chMinusSymbol&gt;&lt;m_chDecimalSymbol17909&gt;.&lt;/m_chDecimalSymbol17909&gt;&lt;m_nGroupingDigits17909 val=&quot;3&quot;/&gt;&lt;m_chGroupingSymbol17909&gt;,&lt;/m_chGroupingSymbol17909&gt;&lt;m_strSuffix17909&gt;%&lt;/m_strSuffix17909&gt;&lt;/m_precDefaultPercent&gt;&lt;m_precDefaultDate&gt;&lt;m_bNumberIsYear val=&quot;0&quot;/&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4&quot;&gt;&lt;elem m_fUsage=&quot;3.43900000000000010000E+000&quot;&gt;&lt;m_msothmcolidx val=&quot;0&quot;/&gt;&lt;m_rgb r=&quot;43&quot; g=&quot;7c&quot; b=&quot;92&quot;/&gt;&lt;m_ppcolschidx tagver0=&quot;23004&quot; tagname0=&quot;m_ppcolschidxUNRECOGNIZED&quot; val=&quot;0&quot;/&gt;&lt;m_nBrightness val=&quot;0&quot;/&gt;&lt;/elem&gt;&lt;elem m_fUsage=&quot;1.77803100000000010000E+000&quot;&gt;&lt;m_msothmcolidx val=&quot;0&quot;/&gt;&lt;m_rgb r=&quot;da&quot; g=&quot;be&quot; b=&quot;86&quot;/&gt;&lt;m_ppcolschidx tagver0=&quot;23004&quot; tagname0=&quot;m_ppcolschidxUNRECOGNIZED&quot; val=&quot;0&quot;/&gt;&lt;m_nBrightness val=&quot;0&quot;/&gt;&lt;/elem&gt;&lt;elem m_fUsage=&quot;1.29618459900000030000E+000&quot;&gt;&lt;m_msothmcolidx val=&quot;0&quot;/&gt;&lt;m_rgb r=&quot;dd&quot; g=&quot;e2&quot; b=&quot;e7&quot;/&gt;&lt;m_ppcolschidx tagver0=&quot;23004&quot; tagname0=&quot;m_ppcolschidxUNRECOGNIZED&quot; val=&quot;0&quot;/&gt;&lt;m_nBrightness val=&quot;0&quot;/&gt;&lt;/elem&gt;&lt;elem m_fUsage=&quot;6.62489036190000100000E-001&quot;&gt;&lt;m_msothmcolidx val=&quot;0&quot;/&gt;&lt;m_rgb r=&quot;ce&quot; g=&quot;0&quot; b=&quot;0&quot;/&gt;&lt;m_ppcolschidx tagver0=&quot;23004&quot; tagname0=&quot;m_ppcolschidxUNRECOGNIZED&quot; val=&quot;0&quot;/&gt;&lt;m_nBrightness val=&quot;0&quot;/&gt;&lt;/elem&gt;&lt;/m_vecMRU&gt;&lt;/m_mruColor&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FUGRO DEF">
      <a:dk1>
        <a:sysClr val="windowText" lastClr="000000"/>
      </a:dk1>
      <a:lt1>
        <a:sysClr val="window" lastClr="FFFFFF"/>
      </a:lt1>
      <a:dk2>
        <a:srgbClr val="3C6C82"/>
      </a:dk2>
      <a:lt2>
        <a:srgbClr val="FFFFFF"/>
      </a:lt2>
      <a:accent1>
        <a:srgbClr val="3FA0D4"/>
      </a:accent1>
      <a:accent2>
        <a:srgbClr val="47994B"/>
      </a:accent2>
      <a:accent3>
        <a:srgbClr val="88BA14"/>
      </a:accent3>
      <a:accent4>
        <a:srgbClr val="437C92"/>
      </a:accent4>
      <a:accent5>
        <a:srgbClr val="0AABA4"/>
      </a:accent5>
      <a:accent6>
        <a:srgbClr val="DABE86"/>
      </a:accent6>
      <a:hlink>
        <a:srgbClr val="3FA0D4"/>
      </a:hlink>
      <a:folHlink>
        <a:srgbClr val="437C92"/>
      </a:folHlink>
    </a:clrScheme>
    <a:fontScheme name="Defau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s-powerpoint-templates-regular.potx" id="{F8B8C427-2762-4C95-8DD1-CEAE5D497527}" vid="{2F175E2C-BB19-49F9-8C64-DB2DE45D6E80}"/>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35</TotalTime>
  <Words>517</Words>
  <Application>Microsoft Office PowerPoint</Application>
  <PresentationFormat>On-screen Show (4:3)</PresentationFormat>
  <Paragraphs>44</Paragraphs>
  <Slides>10</Slides>
  <Notes>10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4" baseType="lpstr">
      <vt:lpstr>Arial</vt:lpstr>
      <vt:lpstr>Calibri</vt:lpstr>
      <vt:lpstr>Blank</vt:lpstr>
      <vt:lpstr>think-cell Slide</vt:lpstr>
      <vt:lpstr>Multibeam Toolbox for ArcGIS</vt:lpstr>
      <vt:lpstr>What is the MBES Toolbox?</vt:lpstr>
      <vt:lpstr>Why do we need this toolbox?</vt:lpstr>
      <vt:lpstr>How do we install the toolbox?</vt:lpstr>
      <vt:lpstr>How do we run the toolbox?</vt:lpstr>
      <vt:lpstr>What about progress?</vt:lpstr>
      <vt:lpstr>What happens after processing?</vt:lpstr>
      <vt:lpstr>PowerPoint Presentation</vt:lpstr>
      <vt:lpstr>PowerPoint Presentation</vt:lpstr>
      <vt:lpstr>PowerPoint Presentation</vt:lpstr>
    </vt:vector>
  </TitlesOfParts>
  <Company>Fugro Survey Pty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Multibeam Toolbox for ArcGIS</dc:title>
  <dc:creator>Kennedy, Paul</dc:creator>
  <cp:lastModifiedBy>Kennedy, Paul</cp:lastModifiedBy>
  <cp:revision>6</cp:revision>
  <cp:lastPrinted>2014-07-03T06:58:13Z</cp:lastPrinted>
  <dcterms:created xsi:type="dcterms:W3CDTF">2017-09-24T03:17:03Z</dcterms:created>
  <dcterms:modified xsi:type="dcterms:W3CDTF">2017-09-24T03:52:15Z</dcterms:modified>
</cp:coreProperties>
</file>