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E4D0-3B44-49C0-8069-0FDE587E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3B505-DEDB-433D-8580-FD62DCFDB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003C-71C3-4B95-94E2-94E15EC1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CE7A-5E27-413C-B0A6-F7BBCEEE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032E-8DF7-4084-AF2E-5E6C20BA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3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01ED-D2F3-42BE-8A38-90762680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E0044-2D4C-4CB2-BFCA-28CD3CD7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8FF9-8022-41AE-95CF-77667E33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6E95-8666-4922-B9DB-DAAFCB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DB24-E9B1-4770-8F40-B6F9273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1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0F662-F32A-47A7-83D3-AFE039C97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29CBC-F91C-435F-BC03-BE6EC2278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DF98-D46D-4799-937C-4A1E3E01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A85D-82DD-4801-A90A-5598C0DD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16C1-4C8A-4D95-AC86-61F4235C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5DBF-10C9-46EA-8EB8-5FD88E7C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FB9A-C46B-40C1-84B5-120093E1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2A83-0D57-4776-82FB-83D28A8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461A-5D57-44CB-950D-06AAE72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BCD8-0EE5-401E-90E0-429D6D1E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1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E89A-CD6C-489E-9F99-526766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8F1B-A03F-48E3-8BB9-20395DE7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ECA4-3887-4CED-9BEB-0E1A92CB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F92E-F3DA-41FB-847D-82260B43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F19C-0C68-4C6C-8F82-8F7406CF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7E72-864D-4E39-B54D-C40DB6ED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813C-F4DE-41BC-91B0-9838BC10A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24242-6251-437D-9E7F-BC05B3FE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6386A-D9C9-4679-80C8-3E96A5DC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47388-C35E-4414-9496-ED85BA7C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D2A6-500E-4C96-8BC3-C0B3F339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A9E1-EF81-40C0-A184-8A306B0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74941-2D12-4F3A-A868-0DC2F3A4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52206-97FD-4EC4-9681-CE73B5EB0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DD66E-C637-46C6-946E-3544A5496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5C70-39D8-4EF7-A16D-53CB67D25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30955-233E-4CAE-9AC3-7C18242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8BC05-D226-4975-9156-B95ACB61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C6645-55CC-47A8-B5DA-BB7232DF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3BDC-F11D-4BC5-B14E-50050F9E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F87EE-44CB-4D16-B43D-AF00461A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E2755-169A-4668-B74A-3D9D379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25B0A-D61E-418D-92DF-97AD7FDC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7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D5A0C-B703-45B6-B9FA-8A42BED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68F54-9A78-4027-A732-2085B067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EA3B-8848-426D-8A01-8FC464D2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6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61F8-B0DB-4BC1-82B2-0C51AF88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9A2E-A33A-4E18-B089-6DF84DED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C7C2-35B9-4351-81D0-997F058D9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269E6-3750-41E9-BDDA-4051F2D1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518A-3E3E-400D-816A-78B39B4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390E8-10B6-4564-9F54-58DEB552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0B9-FD92-42FF-93D4-821F300F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72F25-8BFD-4288-A135-4B944336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6AEC7-ADAD-4083-B485-F3D0FF7A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B1430-79F2-4409-B8E7-70AFF8C9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9B0BE-89F4-466B-9377-EC72F396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5E0AA-6E16-4C3E-9BAD-82AEEC1B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A7F57-16EC-4C8A-8139-9FF78FF7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3AC8-C570-4DBF-A676-FFBB3654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8B82-9CD7-479B-971C-8AC4460D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63A9-78C1-4F7D-88E7-92B3E7EA79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AAB1-9DC1-4460-BEF9-B5E08D816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51AC-807D-476C-8F32-D2E20926F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1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overview" TargetMode="External"/><Relationship Id="rId7" Type="http://schemas.openxmlformats.org/officeDocument/2006/relationships/hyperlink" Target="https://docs.microsoft.com/en-us/aspnet/core/data/ef-mvc/intro" TargetMode="External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database-engine/configure-windows/sql-server-2016-express-localdb?view=sql-server-2014" TargetMode="External"/><Relationship Id="rId5" Type="http://schemas.openxmlformats.org/officeDocument/2006/relationships/hyperlink" Target="https://docs.microsoft.com/en-us/sql/ssdt/sql-server-data-tools?view=sql-server-2017" TargetMode="External"/><Relationship Id="rId4" Type="http://schemas.openxmlformats.org/officeDocument/2006/relationships/hyperlink" Target="https://dotnet.microsoft.com/download/dotnet-core/2.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%E2%80%93view%E2%80%93viewmodel" TargetMode="External"/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injection.html" TargetMode="External"/><Relationship Id="rId5" Type="http://schemas.openxmlformats.org/officeDocument/2006/relationships/hyperlink" Target="https://en.wikipedia.org/wiki/Data_transfer_object" TargetMode="External"/><Relationship Id="rId4" Type="http://schemas.openxmlformats.org/officeDocument/2006/relationships/hyperlink" Target="https://en.wikipedia.org/wiki/Data,_context_and_interacti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airu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hadowedMists/Bloodhound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2D3B-8295-4A98-9EDA-99906E738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and Load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D343-4D06-4D4F-B15E-7F92ABFCB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Cosairus Software Engineering, LLC</a:t>
            </a:r>
          </a:p>
          <a:p>
            <a:r>
              <a:rPr lang="en-US" dirty="0"/>
              <a:t>March 10</a:t>
            </a:r>
            <a:r>
              <a:rPr lang="en-US" baseline="30000" dirty="0"/>
              <a:t>th</a:t>
            </a:r>
            <a:r>
              <a:rPr lang="en-US" dirty="0"/>
              <a:t>, 2020 @ UWG</a:t>
            </a:r>
          </a:p>
        </p:txBody>
      </p:sp>
    </p:spTree>
    <p:extLst>
      <p:ext uri="{BB962C8B-B14F-4D97-AF65-F5344CB8AC3E}">
        <p14:creationId xmlns:p14="http://schemas.microsoft.com/office/powerpoint/2010/main" val="132257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6B8B-4C7F-4694-802A-F6D7B871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An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25F77-F1F3-4D54-8743-AB8D1C4ABA8F}"/>
              </a:ext>
            </a:extLst>
          </p:cNvPr>
          <p:cNvSpPr txBox="1"/>
          <p:nvPr/>
        </p:nvSpPr>
        <p:spPr>
          <a:xfrm>
            <a:off x="838200" y="1690688"/>
            <a:ext cx="724108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OffenderGeoFence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fence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.geoFences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determine if the last and current locations are inside the fence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fence.IsInside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.lastLocation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fence.IsInside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determine if there is an entry or exit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EventTypeIdentifiers.Exit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EventTypeIdentifiers.Entry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if we set the value, add a new event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eventTypeId.HasValue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.dbContext.OffenderEvents.Add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.offender.OffenderId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OffenderGeoFenceId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fence.OffenderGeoFenceId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OffenderLocationId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currentLocation.OffenderLocationId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eventTypeId.Value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.dbContext.SaveChanges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3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47BE-BCA3-4EEE-AEBA-F7E4885F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Development – Showing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E13C-073C-415B-908E-814C0830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Bloodhound/Models/</a:t>
            </a:r>
            <a:r>
              <a:rPr lang="en-US" dirty="0" err="1"/>
              <a:t>OffenderDetailModel.cs</a:t>
            </a:r>
            <a:endParaRPr lang="en-US" dirty="0"/>
          </a:p>
          <a:p>
            <a:r>
              <a:rPr lang="en-US" dirty="0"/>
              <a:t>Add a new public property called Events that is a List&lt;</a:t>
            </a:r>
            <a:r>
              <a:rPr lang="en-US" dirty="0" err="1"/>
              <a:t>OffenderEvent</a:t>
            </a:r>
            <a:r>
              <a:rPr lang="en-US" dirty="0"/>
              <a:t>&gt;</a:t>
            </a:r>
          </a:p>
          <a:p>
            <a:pPr lvl="1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OffenderEvent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Events {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1500" dirty="0"/>
          </a:p>
          <a:p>
            <a:r>
              <a:rPr lang="en-US" dirty="0"/>
              <a:t>On Initialize, select the top 10 events, ordered by time descending, and include the </a:t>
            </a:r>
            <a:r>
              <a:rPr lang="en-US" dirty="0" err="1"/>
              <a:t>GeoFence</a:t>
            </a:r>
            <a:r>
              <a:rPr lang="en-US" dirty="0"/>
              <a:t> and Offender objects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dbContext.OffenderEvents.Include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x.OffenderGeoFence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).Include(x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x.EventType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).Where(x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.Offender.OffenderId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x.CreatedOn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).Take(10).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/>
          </a:p>
          <a:p>
            <a:r>
              <a:rPr lang="en-US" dirty="0"/>
              <a:t>Open Bloodhound/Views/Offenders/</a:t>
            </a:r>
            <a:r>
              <a:rPr lang="en-US" dirty="0" err="1"/>
              <a:t>Details.cshtml</a:t>
            </a:r>
            <a:r>
              <a:rPr lang="en-US" dirty="0"/>
              <a:t> and remove the @* *@ comments around the heading Recent Events</a:t>
            </a:r>
          </a:p>
        </p:txBody>
      </p:sp>
    </p:spTree>
    <p:extLst>
      <p:ext uri="{BB962C8B-B14F-4D97-AF65-F5344CB8AC3E}">
        <p14:creationId xmlns:p14="http://schemas.microsoft.com/office/powerpoint/2010/main" val="307106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236-B836-41DC-985C-BE1C0C4C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41DC-19FB-4B73-80FF-615F8833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Debugging (F5) and verify that the offenders have moved and have events displaying in the web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A000C-DE9E-4C0C-8971-68EB41C7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0" y="2930928"/>
            <a:ext cx="5243957" cy="3380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3E6AF1-44F6-40A4-9A82-1204720E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0928"/>
            <a:ext cx="5243957" cy="33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0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8DD0-6BEA-4F63-B203-E1860739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7D8C-C84F-48AD-859B-1030853AD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From: Karen</a:t>
            </a:r>
          </a:p>
          <a:p>
            <a:pPr marL="0" indent="0">
              <a:buNone/>
            </a:pPr>
            <a:r>
              <a:rPr lang="en-US" dirty="0"/>
              <a:t>Subject: Times on the Locations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Hey, I was in the demo environment and I noticed that the little popups have this weird time and its not really useful, like I can’t event read that. Here’s a screen-cap: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C89A5-FF11-4E33-BC85-F889131A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4001294"/>
            <a:ext cx="40957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2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8345-7396-400E-8BCC-6E8CC757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Request: Meaningful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AA3B-0BA3-4173-BB30-5CD09EA0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Ask: present Date and Time information in a meaningful format to the user</a:t>
            </a:r>
          </a:p>
          <a:p>
            <a:r>
              <a:rPr lang="en-US" dirty="0"/>
              <a:t>Modify </a:t>
            </a:r>
            <a:r>
              <a:rPr lang="en-US" dirty="0" err="1"/>
              <a:t>Bloodhound.Core</a:t>
            </a:r>
            <a:r>
              <a:rPr lang="en-US" dirty="0"/>
              <a:t>/Model/</a:t>
            </a:r>
            <a:r>
              <a:rPr lang="en-US" dirty="0" err="1"/>
              <a:t>v_OffenderLastLocation.cs</a:t>
            </a:r>
            <a:endParaRPr lang="en-US" dirty="0"/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TimeFormatter.FormatRelative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.LocationTime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  <a:endParaRPr lang="en-US" sz="1600" dirty="0"/>
          </a:p>
          <a:p>
            <a:r>
              <a:rPr lang="en-US" dirty="0"/>
              <a:t>Update JavaScript references from </a:t>
            </a:r>
            <a:r>
              <a:rPr lang="en-US" dirty="0" err="1"/>
              <a:t>LocationTime</a:t>
            </a:r>
            <a:r>
              <a:rPr lang="en-US" dirty="0"/>
              <a:t> to Relative time:</a:t>
            </a:r>
          </a:p>
          <a:p>
            <a:pPr lvl="1"/>
            <a:r>
              <a:rPr lang="en-US" dirty="0"/>
              <a:t>Bloodhound/Views/Offenders/</a:t>
            </a:r>
            <a:r>
              <a:rPr lang="en-US" dirty="0" err="1"/>
              <a:t>Details.cshtml</a:t>
            </a:r>
            <a:r>
              <a:rPr lang="en-US" dirty="0"/>
              <a:t>, Line 100</a:t>
            </a:r>
          </a:p>
          <a:p>
            <a:pPr lvl="1"/>
            <a:r>
              <a:rPr lang="en-US" dirty="0"/>
              <a:t>Bloodhound/Views/Home/</a:t>
            </a:r>
            <a:r>
              <a:rPr lang="en-US" dirty="0" err="1"/>
              <a:t>Index.cshtml</a:t>
            </a:r>
            <a:r>
              <a:rPr lang="en-US" dirty="0"/>
              <a:t>, Line 29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5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8886-614C-45CD-B4E3-C82FDC5F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EDF2-C47B-4BC2-B3DB-2D78C774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on the Dashboard and Offender Details pages that popups display the relative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AC5CF-7180-4F4F-B05E-CCBC48CB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2996406"/>
            <a:ext cx="3095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3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4E33-D692-4123-9ED5-A21E705C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75F8-6681-46DE-8242-BB0E880B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From: Karen</a:t>
            </a:r>
          </a:p>
          <a:p>
            <a:pPr marL="0" indent="0">
              <a:buNone/>
            </a:pPr>
            <a:r>
              <a:rPr lang="en-US" dirty="0"/>
              <a:t>Subject: Another Error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I got another error while testing in the demo environment. I was trying to delete a test offender I made. I just don’t get why there are so many bugs in the code!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4E8DE-CCF5-4DAD-909A-A7F0C599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72" y="4088214"/>
            <a:ext cx="4722455" cy="25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EFFC-4631-4161-B3ED-BFEBDF26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Request: Resolve the Foreign Key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085C-4CA1-463A-B238-CD98EED5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Bloodhound.Schema</a:t>
            </a:r>
            <a:r>
              <a:rPr lang="en-US" dirty="0"/>
              <a:t>/</a:t>
            </a:r>
            <a:r>
              <a:rPr lang="en-US" dirty="0" err="1"/>
              <a:t>dbo</a:t>
            </a:r>
            <a:r>
              <a:rPr lang="en-US" dirty="0"/>
              <a:t>/Stored Procedures/</a:t>
            </a:r>
            <a:r>
              <a:rPr lang="en-US" dirty="0" err="1"/>
              <a:t>p_Offender_Delete.sql</a:t>
            </a:r>
            <a:endParaRPr lang="en-US" dirty="0"/>
          </a:p>
          <a:p>
            <a:r>
              <a:rPr lang="en-US" dirty="0"/>
              <a:t>Add the statement to delete </a:t>
            </a:r>
            <a:r>
              <a:rPr lang="en-US" dirty="0" err="1"/>
              <a:t>OffenderEvent</a:t>
            </a:r>
            <a:r>
              <a:rPr lang="en-US" dirty="0"/>
              <a:t> records before deleting </a:t>
            </a:r>
            <a:r>
              <a:rPr lang="en-US" dirty="0" err="1"/>
              <a:t>GeoFences</a:t>
            </a:r>
            <a:endParaRPr lang="en-US" dirty="0"/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OffenderEvents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Right click </a:t>
            </a:r>
            <a:r>
              <a:rPr lang="en-US" dirty="0" err="1"/>
              <a:t>Bloodhound.Schema</a:t>
            </a:r>
            <a:r>
              <a:rPr lang="en-US" dirty="0"/>
              <a:t> and select Schema Compare, then Compare</a:t>
            </a:r>
          </a:p>
          <a:p>
            <a:r>
              <a:rPr lang="en-US" dirty="0"/>
              <a:t>Ensure that the Source is </a:t>
            </a:r>
            <a:r>
              <a:rPr lang="en-US" dirty="0" err="1"/>
              <a:t>Bloodhound.Schema</a:t>
            </a:r>
            <a:r>
              <a:rPr lang="en-US" dirty="0"/>
              <a:t> and the target is your database</a:t>
            </a:r>
          </a:p>
          <a:p>
            <a:pPr lvl="1"/>
            <a:r>
              <a:rPr lang="en-US" dirty="0"/>
              <a:t>Server = (</a:t>
            </a:r>
            <a:r>
              <a:rPr lang="en-US" dirty="0" err="1"/>
              <a:t>localdb</a:t>
            </a:r>
            <a:r>
              <a:rPr lang="en-US" dirty="0"/>
              <a:t>)\</a:t>
            </a:r>
            <a:r>
              <a:rPr lang="en-US" dirty="0" err="1"/>
              <a:t>MSSQLLocalDB</a:t>
            </a:r>
            <a:r>
              <a:rPr lang="en-US" dirty="0"/>
              <a:t>, Database Name = Bloodhound</a:t>
            </a:r>
          </a:p>
          <a:p>
            <a:r>
              <a:rPr lang="en-US" dirty="0"/>
              <a:t>Click Update</a:t>
            </a:r>
          </a:p>
        </p:txBody>
      </p:sp>
    </p:spTree>
    <p:extLst>
      <p:ext uri="{BB962C8B-B14F-4D97-AF65-F5344CB8AC3E}">
        <p14:creationId xmlns:p14="http://schemas.microsoft.com/office/powerpoint/2010/main" val="89655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CE7B-280A-450C-90B9-BBB892CF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Request: Schema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70EE9-9BDA-4223-AEDC-5BE0CE52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569076" cy="4351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07725-2FCE-4987-87E1-15F0D391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76" y="1819779"/>
            <a:ext cx="7206987" cy="43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08B9-22F1-4286-AC1C-F104D4FF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Request: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197DA-05D5-440C-B02A-99598DCB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1" y="1690688"/>
            <a:ext cx="9508317" cy="48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92C3-AF9F-4C1D-AB1E-17C6D5C5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1F9E-418A-42FC-8826-353F0313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Visual Studio</a:t>
            </a:r>
          </a:p>
          <a:p>
            <a:r>
              <a:rPr lang="en-US" dirty="0"/>
              <a:t>Introductions</a:t>
            </a:r>
          </a:p>
          <a:p>
            <a:r>
              <a:rPr lang="en-US" dirty="0"/>
              <a:t>Download the Project, Run the Web Application</a:t>
            </a:r>
          </a:p>
          <a:p>
            <a:r>
              <a:rPr lang="en-US" dirty="0"/>
              <a:t>Add some features, run some tests, fix some bugs</a:t>
            </a:r>
          </a:p>
          <a:p>
            <a:r>
              <a:rPr lang="en-US" dirty="0"/>
              <a:t>Discuss the technologies, tools</a:t>
            </a:r>
          </a:p>
          <a:p>
            <a:r>
              <a:rPr lang="en-US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76412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F29C-70D3-47F7-8D1C-C053EA2A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2027-3887-476C-9DB4-97AA33E9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Visual Studio 2017</a:t>
            </a:r>
            <a:endParaRPr lang="en-US" dirty="0"/>
          </a:p>
          <a:p>
            <a:r>
              <a:rPr lang="en-US" dirty="0">
                <a:hlinkClick r:id="rId3"/>
              </a:rPr>
              <a:t>Microsoft ASP.NET Core MVC 6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ASP.NET Core 2.1</a:t>
            </a:r>
            <a:endParaRPr lang="en-US" dirty="0"/>
          </a:p>
          <a:p>
            <a:r>
              <a:rPr lang="en-US" dirty="0">
                <a:hlinkClick r:id="rId5"/>
              </a:rPr>
              <a:t>Microsoft SQL Server Data Tools 2017</a:t>
            </a:r>
            <a:endParaRPr lang="en-US" dirty="0"/>
          </a:p>
          <a:p>
            <a:r>
              <a:rPr lang="en-US" dirty="0">
                <a:hlinkClick r:id="rId6"/>
              </a:rPr>
              <a:t>Microsoft SQL Server Express </a:t>
            </a:r>
            <a:r>
              <a:rPr lang="en-US" dirty="0" err="1">
                <a:hlinkClick r:id="rId6"/>
              </a:rPr>
              <a:t>LocalDB</a:t>
            </a:r>
            <a:endParaRPr lang="en-US" dirty="0"/>
          </a:p>
          <a:p>
            <a:r>
              <a:rPr lang="en-US" dirty="0">
                <a:hlinkClick r:id="rId7"/>
              </a:rPr>
              <a:t>Microsoft Entity Framework Core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5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AA16-56D4-49BE-B174-CEF5AF4B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C748-049C-4010-BCE4-710288B6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 View Controller (MVC)</a:t>
            </a:r>
            <a:endParaRPr lang="en-US" dirty="0"/>
          </a:p>
          <a:p>
            <a:r>
              <a:rPr lang="en-US" dirty="0">
                <a:hlinkClick r:id="rId3"/>
              </a:rPr>
              <a:t>Model View View-Model (MVVM)</a:t>
            </a:r>
            <a:endParaRPr lang="en-US" dirty="0"/>
          </a:p>
          <a:p>
            <a:r>
              <a:rPr lang="en-US" dirty="0">
                <a:hlinkClick r:id="rId4"/>
              </a:rPr>
              <a:t>Data Context Interaction (DCI)</a:t>
            </a:r>
            <a:endParaRPr lang="en-US" dirty="0"/>
          </a:p>
          <a:p>
            <a:r>
              <a:rPr lang="en-US" dirty="0">
                <a:hlinkClick r:id="rId5"/>
              </a:rPr>
              <a:t>Data Transfer Objects (DTO)</a:t>
            </a:r>
            <a:endParaRPr lang="en-US" dirty="0"/>
          </a:p>
          <a:p>
            <a:r>
              <a:rPr lang="en-US" dirty="0">
                <a:hlinkClick r:id="rId6"/>
              </a:rPr>
              <a:t>Inversion of Control/Dependency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6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0C32-09BD-4A26-BC40-5A478183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–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FD02-B503-4E85-AC80-CB78914B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9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40DC-BCDE-4DB1-A09F-CD7CCF36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ADFC-73B2-462E-89CB-733F9CB6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3110"/>
            <a:ext cx="10515600" cy="491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your participation!</a:t>
            </a:r>
          </a:p>
        </p:txBody>
      </p:sp>
    </p:spTree>
    <p:extLst>
      <p:ext uri="{BB962C8B-B14F-4D97-AF65-F5344CB8AC3E}">
        <p14:creationId xmlns:p14="http://schemas.microsoft.com/office/powerpoint/2010/main" val="8922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C1D8-07D9-455A-99E3-A435A722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CC23-79AA-4588-BAD3-F7473EE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Cosairus Software Engineering, LLC </a:t>
            </a:r>
            <a:r>
              <a:rPr lang="en-US" dirty="0"/>
              <a:t>in Atlanta, GA</a:t>
            </a:r>
          </a:p>
          <a:p>
            <a:r>
              <a:rPr lang="en-US" dirty="0"/>
              <a:t>Software Development and Consulting</a:t>
            </a:r>
          </a:p>
          <a:p>
            <a:r>
              <a:rPr lang="en-US" dirty="0"/>
              <a:t>Founded 1996</a:t>
            </a:r>
          </a:p>
          <a:p>
            <a:r>
              <a:rPr lang="en-US" dirty="0"/>
              <a:t>32 Employees</a:t>
            </a:r>
          </a:p>
          <a:p>
            <a:r>
              <a:rPr lang="en-US" dirty="0"/>
              <a:t>Microsoft Technology Stack</a:t>
            </a:r>
          </a:p>
          <a:p>
            <a:r>
              <a:rPr lang="en-US" dirty="0"/>
              <a:t>Clients in Medical, Staffing, Payroll, Finance, and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E699-2472-4240-8C10-552970CC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Agile Development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8BF2-2016-4878-92A6-FE61E6A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and interactions over processes and tools</a:t>
            </a:r>
          </a:p>
          <a:p>
            <a:r>
              <a:rPr lang="en-US" dirty="0"/>
              <a:t>Working software over comprehensive documentation</a:t>
            </a:r>
          </a:p>
          <a:p>
            <a:r>
              <a:rPr lang="en-US" dirty="0"/>
              <a:t>Customer collaboration over contract negotiation</a:t>
            </a:r>
          </a:p>
          <a:p>
            <a:r>
              <a:rPr lang="en-US" dirty="0"/>
              <a:t>Responding to change over following a plan</a:t>
            </a:r>
          </a:p>
        </p:txBody>
      </p:sp>
      <p:pic>
        <p:nvPicPr>
          <p:cNvPr id="1026" name="Picture 2" descr="Image result for agile process">
            <a:extLst>
              <a:ext uri="{FF2B5EF4-FFF2-40B4-BE49-F238E27FC236}">
                <a16:creationId xmlns:a16="http://schemas.microsoft.com/office/drawing/2014/main" id="{BA020946-E983-416B-A6CD-904FC2986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7" b="20932"/>
          <a:stretch/>
        </p:blipFill>
        <p:spPr bwMode="auto">
          <a:xfrm>
            <a:off x="2190750" y="4001294"/>
            <a:ext cx="7810500" cy="21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A040-523C-4786-B654-7B8E7EE6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DA3D-162D-49B6-8CA2-409F6B58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Team Explorer (View &gt; Team Explorer) (Ctrl+/, Ctrl+M)</a:t>
            </a:r>
          </a:p>
          <a:p>
            <a:r>
              <a:rPr lang="en-US" dirty="0"/>
              <a:t>Choose Clone</a:t>
            </a:r>
          </a:p>
          <a:p>
            <a:r>
              <a:rPr lang="en-US" dirty="0">
                <a:hlinkClick r:id="rId2"/>
              </a:rPr>
              <a:t>https://github.com/ShadowedMists/Bloodhound.git</a:t>
            </a:r>
            <a:endParaRPr lang="en-US" dirty="0"/>
          </a:p>
          <a:p>
            <a:r>
              <a:rPr lang="en-US" dirty="0"/>
              <a:t>Clone</a:t>
            </a:r>
          </a:p>
          <a:p>
            <a:r>
              <a:rPr lang="en-US" dirty="0"/>
              <a:t>Start Debugging (F5)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2E1FF-51F4-4654-8C3D-D772DD6A0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4001294"/>
            <a:ext cx="5305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6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47AA-55F3-4AFF-A72D-4B07DE2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Look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1D2AF-3FD9-4C67-9C0E-B1B1D37E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12" y="2583057"/>
            <a:ext cx="5186643" cy="3344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A2E42-F40D-4E48-BD7F-FCDDB6E4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01" y="2583057"/>
            <a:ext cx="5186644" cy="33440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C41B3-47A1-4223-B724-0782F6AAE681}"/>
              </a:ext>
            </a:extLst>
          </p:cNvPr>
          <p:cNvSpPr/>
          <p:nvPr/>
        </p:nvSpPr>
        <p:spPr>
          <a:xfrm>
            <a:off x="838199" y="1690688"/>
            <a:ext cx="1066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Bloodhound – Offender Tracking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427092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D105-6B88-47D8-AA50-5958D93A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Ticket BHD-23 – Add Events for Entry/Exit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4AE-5179-4A03-866D-6F814E2B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marL="0" indent="0">
              <a:buNone/>
            </a:pPr>
            <a:r>
              <a:rPr lang="en-US" dirty="0"/>
              <a:t>When an offender enters or leaves a GeoFence assigned to them, the system will create an Entry or Exit event with the location information, the GeoFence that was affected, and the time of when the event occurred.</a:t>
            </a:r>
          </a:p>
          <a:p>
            <a:pPr marL="0" indent="0">
              <a:buNone/>
            </a:pPr>
            <a:r>
              <a:rPr lang="en-US" b="1" dirty="0"/>
              <a:t>Acceptance Criteria:</a:t>
            </a:r>
            <a:endParaRPr lang="en-US" dirty="0"/>
          </a:p>
          <a:p>
            <a:r>
              <a:rPr lang="en-US" dirty="0"/>
              <a:t>When a new location is submitted, if the offender enters or leaves a GeoFence, a new OffenderEvent record is created linking the location and GeoFence. </a:t>
            </a:r>
          </a:p>
          <a:p>
            <a:r>
              <a:rPr lang="en-US" dirty="0"/>
              <a:t>The Web Application will show top 10 recent events on the Offender’s Details page, ordered by most recent, descending.</a:t>
            </a:r>
          </a:p>
          <a:p>
            <a:r>
              <a:rPr lang="en-US" dirty="0"/>
              <a:t>Functionality for creating OffenderLocation and OffenderEvent records is unit tested for correctness.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BFEC-CD79-472B-8162-518B61D9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Development – Adding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9AC9-7916-465E-9A43-9E938340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Bloodhound.Core/Workflows/OffenderNewLocationWorkflow.cs</a:t>
            </a:r>
          </a:p>
          <a:p>
            <a:r>
              <a:rPr lang="en-US" sz="2400" dirty="0"/>
              <a:t>Complete the functionality in AddNewLocation(OffenderLocation)</a:t>
            </a:r>
          </a:p>
          <a:p>
            <a:pPr lvl="1"/>
            <a:r>
              <a:rPr lang="en-US" sz="2000" dirty="0"/>
              <a:t>Add the OffenderLocation to the database</a:t>
            </a:r>
          </a:p>
          <a:p>
            <a:pPr lvl="1"/>
            <a:r>
              <a:rPr lang="en-US" sz="2000" dirty="0"/>
              <a:t>Loop through the Offender’s GeoFences</a:t>
            </a:r>
          </a:p>
          <a:p>
            <a:pPr lvl="2"/>
            <a:r>
              <a:rPr lang="en-US" sz="1600" dirty="0"/>
              <a:t>If the last location is in the GeoFence and the current location is outside the GeoFence, create an Exit event</a:t>
            </a:r>
          </a:p>
          <a:p>
            <a:pPr lvl="2"/>
            <a:r>
              <a:rPr lang="en-US" sz="1600" dirty="0"/>
              <a:t>If the last location is outside the GeoFence and the current location is in the GeoFence, create an Entry Event</a:t>
            </a:r>
          </a:p>
          <a:p>
            <a:r>
              <a:rPr lang="en-US" sz="2400" dirty="0"/>
              <a:t>Use the OffenderGeoFence.IsInside(OffenderLocation) method to determine if the a location is inside the fence or not</a:t>
            </a:r>
          </a:p>
          <a:p>
            <a:r>
              <a:rPr lang="en-US" sz="2400" dirty="0"/>
              <a:t>Once complete, run all unit tests.</a:t>
            </a:r>
          </a:p>
          <a:p>
            <a:pPr lvl="1"/>
            <a:r>
              <a:rPr lang="en-US" sz="2000" dirty="0"/>
              <a:t>Test &gt; Run &gt; All Test (Ctrl-R, 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463E3-36F5-4854-8ED8-9676FDCF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59" y="4663981"/>
            <a:ext cx="4961641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8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6B8B-4C7F-4694-802A-F6D7B871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An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25F77-F1F3-4D54-8743-AB8D1C4ABA8F}"/>
              </a:ext>
            </a:extLst>
          </p:cNvPr>
          <p:cNvSpPr txBox="1"/>
          <p:nvPr/>
        </p:nvSpPr>
        <p:spPr>
          <a:xfrm>
            <a:off x="838200" y="1690688"/>
            <a:ext cx="58496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add the location to the database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OffenderLocation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.offender.OffenderId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Latitude = latitude,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Longitude = longitude,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locationTime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.dbContext.OffenderLocations.Add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.dbContext.SaveChanges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373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1136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Code and Load </vt:lpstr>
      <vt:lpstr>Overview</vt:lpstr>
      <vt:lpstr>Introductions</vt:lpstr>
      <vt:lpstr>Agile Development Process</vt:lpstr>
      <vt:lpstr>Clone the Project</vt:lpstr>
      <vt:lpstr>Should Look Like This</vt:lpstr>
      <vt:lpstr>Jira Ticket BHD-23 – Add Events for Entry/Exit</vt:lpstr>
      <vt:lpstr>BHD-23 – Development – Adding Events</vt:lpstr>
      <vt:lpstr>BHD-23 – An Implementation</vt:lpstr>
      <vt:lpstr>BHD-23 – An Implementation</vt:lpstr>
      <vt:lpstr>BHD-23 – Development – Showing Events</vt:lpstr>
      <vt:lpstr>BHD-23 – Testing</vt:lpstr>
      <vt:lpstr>Client Email Alert!</vt:lpstr>
      <vt:lpstr>Client Request: Meaningful Times</vt:lpstr>
      <vt:lpstr>Testing</vt:lpstr>
      <vt:lpstr>Client Email Alert!</vt:lpstr>
      <vt:lpstr>Client Request: Resolve the Foreign Key Error</vt:lpstr>
      <vt:lpstr>Client Request: Schema Comparison</vt:lpstr>
      <vt:lpstr>Client Request: Test</vt:lpstr>
      <vt:lpstr>Technology and Tools</vt:lpstr>
      <vt:lpstr>Design Patterns Used</vt:lpstr>
      <vt:lpstr>QA – Open Questions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and Load</dc:title>
  <dc:creator>Ira F. Endres IV</dc:creator>
  <cp:lastModifiedBy>Ira F. Endres IV</cp:lastModifiedBy>
  <cp:revision>36</cp:revision>
  <dcterms:created xsi:type="dcterms:W3CDTF">2020-02-08T02:19:40Z</dcterms:created>
  <dcterms:modified xsi:type="dcterms:W3CDTF">2020-02-09T22:24:02Z</dcterms:modified>
</cp:coreProperties>
</file>