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FA074-7B98-40AE-8B52-3782A040AF58}">
          <p14:sldIdLst>
            <p14:sldId id="256"/>
            <p14:sldId id="257"/>
            <p14:sldId id="258"/>
            <p14:sldId id="28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5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8A7-9498-4112-B9AB-964E8A05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6CF7-C2B6-4A15-B86A-75E941EE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B4BF-1DBE-41AC-858E-34001F47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F335-F89A-48B7-BF1B-673EAA2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DB00-078B-414F-89E9-B6650250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0A9-1B33-4A7D-8C10-5B4AE1C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FC11-52F2-451E-AA1C-9E4B0D5D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8BE7-12A8-420C-8785-FC8CF1C2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4C1C-F6CE-4B1D-B0BB-59730DC7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6BBD-C739-4AFD-B74E-B4B9D2B9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247D-1E31-41A6-8662-E41F7D3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54C60-1C90-4EB5-BCBA-DA43B1B3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8A1-C0BE-4C4B-BE73-40D9447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9BFF-7E23-4FFC-86ED-C2FF5B1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6BAB-777B-4BDB-8A8D-D5551EB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16BA-8230-4E7D-B34E-40615D8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C26D-AE21-4E72-A1EF-A58DD81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FD2C-E22D-446D-BE99-17DA221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404-9111-41E7-A6BA-1C058B3D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FEDE-67B0-4786-B648-1D61DC5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2E9-0C99-4094-A256-C1C2F7A8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93A3-1F54-4338-B48A-BC76097B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2E87-F9ED-4C07-A5FD-0C3016C3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A9F0-1FE4-40C9-BC85-3D1C0C9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65BC-BD2E-44AD-850B-616A334E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FF9-42E2-4C26-8E43-ABA2193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A0AF-2D5C-478C-8750-D2CEBB27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5E65-61DC-4AC2-8398-D39449829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4C3A-5C35-402F-9725-F6CF2DC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E427-AF19-4305-B636-3EEF54ED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9F17-B5A2-4B22-8802-D055117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F227-3A36-432A-826E-E649262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877-ACF8-40DB-AE1B-D416A1F1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BF75-9AF3-4F33-B080-A4A989A1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5A60-B6EA-42E5-91DF-8AD092AC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1C6F-1133-41AF-9FF6-B5F043BE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3F705-BCD3-4A36-9168-3CF3323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0FBA3-C595-444A-84DA-F4BE6F0F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CF93-4A6D-4880-8118-9CAA3B0A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421-49AD-446B-8CB3-0A4DFDBB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005-8A47-4838-AC95-581973B2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BB6D1-790E-402F-BE10-8E9501F5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D5610-5B91-45E1-8358-B1B8E65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FD023-B4F2-44D7-9CCB-C94909E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C0A4-2DC9-4E04-A6E8-0B7D4C46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BF53B-63FB-4F23-A5DB-12FCE27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C66-ACCC-46B5-8FD6-C87AB883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E86A-AB82-434F-A070-A50509E7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382D-14A4-4955-B014-87FE9797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56BB-1EEA-4D6F-A499-98EFC94B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7FB7-7518-4520-949D-5919976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2395-7DED-4160-866D-FE2EE11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4E3-E587-466F-B147-7261175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1390F-383B-4416-A623-6F1C11D9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CDB9-09C8-4F63-AB76-2E1189D6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1B7C-8394-4E9E-8CF5-D7FD43D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BAE2-E906-479C-8CD2-B8ACF3A2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8438-8507-41EA-8A79-11DCDD8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9309-0A68-4DD0-91CB-EA7FD905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4E8A-BD78-4EA5-8508-816020A6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285-A04B-44FA-974D-12889B5F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A475-3C6A-41A7-9758-C50C7D86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2F55-30C7-48AE-B71F-CB38BC91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mvc5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ef6/get-started" TargetMode="External"/><Relationship Id="rId5" Type="http://schemas.openxmlformats.org/officeDocument/2006/relationships/hyperlink" Target="https://docs.microsoft.com/en-us/sql/database-engine/configure-windows/sql-server-2016-express-localdb?view=sql-server-2014" TargetMode="External"/><Relationship Id="rId4" Type="http://schemas.openxmlformats.org/officeDocument/2006/relationships/hyperlink" Target="https://docs.microsoft.com/en-us/sql/ssdt/sql-server-data-tools?view=sql-server-201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_transfer_object" TargetMode="External"/><Relationship Id="rId4" Type="http://schemas.openxmlformats.org/officeDocument/2006/relationships/hyperlink" Target="https://en.wikipedia.org/wiki/Data,_context_and_interac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air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2PNzc8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465F-2695-4A95-A997-5175A8F5E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and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6D21-2271-4E32-A1E6-1A70F169B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Cosairus Software Engineering, LLC</a:t>
            </a:r>
          </a:p>
          <a:p>
            <a:r>
              <a:rPr lang="en-US" dirty="0"/>
              <a:t>November 27</a:t>
            </a:r>
            <a:r>
              <a:rPr lang="en-US" baseline="30000" dirty="0"/>
              <a:t>th</a:t>
            </a:r>
            <a:r>
              <a:rPr lang="en-US" dirty="0"/>
              <a:t>, 2018 @ UWG</a:t>
            </a:r>
          </a:p>
        </p:txBody>
      </p:sp>
    </p:spTree>
    <p:extLst>
      <p:ext uri="{BB962C8B-B14F-4D97-AF65-F5344CB8AC3E}">
        <p14:creationId xmlns:p14="http://schemas.microsoft.com/office/powerpoint/2010/main" val="34362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B60-CCB0-43F1-8AEE-1B825B72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CE7-4E10-4A72-A51D-5317CB9E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Bookzilla</a:t>
            </a:r>
            <a:r>
              <a:rPr lang="en-US" dirty="0"/>
              <a:t>\</a:t>
            </a:r>
            <a:r>
              <a:rPr lang="en-US" dirty="0" err="1"/>
              <a:t>dbo</a:t>
            </a:r>
            <a:r>
              <a:rPr lang="en-US" dirty="0"/>
              <a:t>\Stored Procedures\</a:t>
            </a:r>
            <a:r>
              <a:rPr lang="en-US" dirty="0" err="1"/>
              <a:t>p_BookSearch.sql</a:t>
            </a:r>
            <a:r>
              <a:rPr lang="en-US" dirty="0"/>
              <a:t> file to search on ISBN</a:t>
            </a:r>
          </a:p>
          <a:p>
            <a:r>
              <a:rPr lang="en-US" dirty="0"/>
              <a:t>Schema Compare the change to the database</a:t>
            </a:r>
          </a:p>
          <a:p>
            <a:pPr lvl="1"/>
            <a:r>
              <a:rPr lang="en-US" dirty="0" err="1"/>
              <a:t>Bookzilla</a:t>
            </a:r>
            <a:r>
              <a:rPr lang="en-US" dirty="0"/>
              <a:t> &gt; Right-click &gt; Schema Compare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Bookzilla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Target: </a:t>
            </a:r>
            <a:r>
              <a:rPr lang="en-US" dirty="0" err="1"/>
              <a:t>Bookzilla</a:t>
            </a:r>
            <a:r>
              <a:rPr lang="en-US" dirty="0"/>
              <a:t> Database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240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9055-5B92-4351-88A2-E863102B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Schema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870D2-6BD0-4A4F-AA56-E5ED530A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1336907"/>
            <a:ext cx="9568070" cy="53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7CB4-4BD4-463A-9092-46ABDA61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4058-E9E8-49F6-874F-A755FA43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04" y="1690688"/>
            <a:ext cx="8400391" cy="46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RE: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you are editing the book search, it really needs to show just in stock items. We still need to be able to see out-of-stock items too. Our customers are trying to buy things they see on the site but we don’t have in stock.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------------------------------------------------------</a:t>
            </a:r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E9F3-8A66-4ED6-BEF2-F5F3ABD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1F6D-7029-4E79-9941-48ABB342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p_BookSearch.sql</a:t>
            </a:r>
            <a:r>
              <a:rPr lang="en-US" dirty="0"/>
              <a:t> file with a new parameter to show in stock items if true</a:t>
            </a:r>
          </a:p>
          <a:p>
            <a:r>
              <a:rPr lang="en-US" dirty="0"/>
              <a:t>Schema Compare the change to the database</a:t>
            </a:r>
          </a:p>
          <a:p>
            <a:r>
              <a:rPr lang="en-US" dirty="0"/>
              <a:t>Update the Entity Framework Function Import for </a:t>
            </a:r>
            <a:r>
              <a:rPr lang="en-US" dirty="0" err="1"/>
              <a:t>p_BookSearch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r>
              <a:rPr lang="en-US" dirty="0"/>
              <a:t> to include the new flag</a:t>
            </a:r>
          </a:p>
          <a:p>
            <a:r>
              <a:rPr lang="en-US" dirty="0"/>
              <a:t>Add a checkbox on Views\Home\</a:t>
            </a:r>
            <a:r>
              <a:rPr lang="en-US" dirty="0" err="1"/>
              <a:t>Index.cshtml</a:t>
            </a:r>
            <a:r>
              <a:rPr lang="en-US" dirty="0"/>
              <a:t> to set the flag</a:t>
            </a:r>
          </a:p>
          <a:p>
            <a:pPr lvl="1"/>
            <a:r>
              <a:rPr lang="en-US" dirty="0"/>
              <a:t>Default to checked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139-E06A-44EA-B977-3F44B5C2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dirty="0" err="1"/>
              <a:t>p_BookSearch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E59-E712-4FEB-A1A4-94FC65E6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parameter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@SHOW_IN_STOCK_ONLY bit = 1</a:t>
            </a:r>
          </a:p>
          <a:p>
            <a:r>
              <a:rPr lang="en-US" dirty="0"/>
              <a:t>Add to where clause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i.QUANTITY_IN_STOCK</a:t>
            </a:r>
            <a:r>
              <a:rPr lang="en-US" dirty="0">
                <a:latin typeface="Consolas" panose="020B0609020204030204" pitchFamily="49" charset="0"/>
              </a:rPr>
              <a:t> &gt; 0 or @SHOW_IN_STOCK_ONLY = 0)</a:t>
            </a:r>
          </a:p>
          <a:p>
            <a:r>
              <a:rPr lang="en-US" dirty="0"/>
              <a:t>Think about the order of operations in the where clause</a:t>
            </a:r>
          </a:p>
          <a:p>
            <a:r>
              <a:rPr lang="en-US" dirty="0"/>
              <a:t>Schema Compare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5025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7B4-8CF4-4BA8-8FA3-39175FC8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0543-CA54-43AD-9DF1-3A5E529F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ADO.NET Entity Framework Model</a:t>
            </a:r>
          </a:p>
          <a:p>
            <a:pPr lvl="1"/>
            <a:r>
              <a:rPr lang="en-US" dirty="0" err="1"/>
              <a:t>Bookzilla.Database</a:t>
            </a:r>
            <a:r>
              <a:rPr lang="en-US" dirty="0"/>
              <a:t>\Models\</a:t>
            </a:r>
            <a:r>
              <a:rPr lang="en-US" dirty="0" err="1"/>
              <a:t>BookzillaModel.edmx</a:t>
            </a:r>
            <a:endParaRPr lang="en-US" dirty="0"/>
          </a:p>
          <a:p>
            <a:r>
              <a:rPr lang="en-US" dirty="0"/>
              <a:t>Right-click in the designer and select Update Model from Database</a:t>
            </a:r>
          </a:p>
          <a:p>
            <a:r>
              <a:rPr lang="en-US" dirty="0"/>
              <a:t>Click Finish</a:t>
            </a:r>
          </a:p>
          <a:p>
            <a:r>
              <a:rPr lang="en-US" dirty="0"/>
              <a:t>Save and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61FC-CEDB-4FBF-8509-424029B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5A6AE-D2A4-4AF8-9195-AB575A7E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5" y="2087618"/>
            <a:ext cx="9921589" cy="35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531-6EC9-4584-BDF7-98DB0529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20595-83E5-4A1B-B4AA-0510C23A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7" y="1858358"/>
            <a:ext cx="4570666" cy="46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975F-BEE4-4674-B211-031FA7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D86A-D669-414E-B5D0-6CF1E11F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the error to jump to the line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0DFD-5E77-416F-AF6D-9A4ACC8F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9" y="2430946"/>
            <a:ext cx="10107622" cy="3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A285-C838-4EDA-92EE-4576885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3B87-AF8D-49DB-85C0-7973039C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Download the Project, Setup the Database</a:t>
            </a:r>
          </a:p>
          <a:p>
            <a:r>
              <a:rPr lang="en-US" dirty="0"/>
              <a:t>Add some features, fix some bugs</a:t>
            </a:r>
          </a:p>
          <a:p>
            <a:r>
              <a:rPr lang="en-US" dirty="0"/>
              <a:t>Discuss the technologies, tools</a:t>
            </a:r>
          </a:p>
          <a:p>
            <a:r>
              <a:rPr lang="en-US" dirty="0"/>
              <a:t>Win Fabulous Prizes!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CFF4-9630-427F-B2B7-79129354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BookSearchModel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E6D-79A5-4A67-A476-8186B9CD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property to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endParaRPr lang="en-US" dirty="0"/>
          </a:p>
          <a:p>
            <a:pPr lvl="1"/>
            <a:r>
              <a:rPr lang="en-US" dirty="0"/>
              <a:t> public bool </a:t>
            </a:r>
            <a:r>
              <a:rPr lang="en-US" dirty="0" err="1"/>
              <a:t>InStockOnly</a:t>
            </a:r>
            <a:r>
              <a:rPr lang="en-US" dirty="0"/>
              <a:t> { get; set; } = true;</a:t>
            </a:r>
          </a:p>
          <a:p>
            <a:r>
              <a:rPr lang="en-US" dirty="0"/>
              <a:t>Pass the new property as the second parameter to the </a:t>
            </a:r>
            <a:r>
              <a:rPr lang="en-US" dirty="0" err="1"/>
              <a:t>p_BookSearch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59A-BF71-4D54-8F29-2999CD56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Homepage Razor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F253-DA2B-407B-A122-CBAC9CBC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Bookzilla.Web</a:t>
            </a:r>
            <a:r>
              <a:rPr lang="en-US" dirty="0"/>
              <a:t>\Views\Home\</a:t>
            </a:r>
            <a:r>
              <a:rPr lang="en-US" dirty="0" err="1"/>
              <a:t>Index.cshtml</a:t>
            </a:r>
            <a:endParaRPr lang="en-US" dirty="0"/>
          </a:p>
          <a:p>
            <a:r>
              <a:rPr lang="en-US" dirty="0"/>
              <a:t>Remove the @* and *@ to enable the checkbox</a:t>
            </a:r>
          </a:p>
        </p:txBody>
      </p:sp>
    </p:spTree>
    <p:extLst>
      <p:ext uri="{BB962C8B-B14F-4D97-AF65-F5344CB8AC3E}">
        <p14:creationId xmlns:p14="http://schemas.microsoft.com/office/powerpoint/2010/main" val="28625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8E26-F200-4096-9D5A-6008AC49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8DBF-13FA-417F-AB94-736D6D2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7" y="1690688"/>
            <a:ext cx="6391686" cy="47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Can’t Delete Books EOM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9AA-1C89-4EE3-9993-B2A16A3E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Delete Book Foreign Key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1EFF-8687-48AD-91F3-8927C7C7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Use the Entity Framework</a:t>
            </a:r>
          </a:p>
          <a:p>
            <a:pPr lvl="1"/>
            <a:r>
              <a:rPr lang="en-US" dirty="0"/>
              <a:t>Use a Stored Procedure</a:t>
            </a:r>
          </a:p>
          <a:p>
            <a:r>
              <a:rPr lang="en-US" dirty="0"/>
              <a:t>For Stored Procedure approach:</a:t>
            </a:r>
          </a:p>
          <a:p>
            <a:pPr lvl="1"/>
            <a:r>
              <a:rPr lang="en-US" dirty="0"/>
              <a:t>Fill out </a:t>
            </a:r>
            <a:r>
              <a:rPr lang="en-US" dirty="0" err="1"/>
              <a:t>p_BookDelete</a:t>
            </a:r>
            <a:endParaRPr lang="en-US" dirty="0"/>
          </a:p>
          <a:p>
            <a:pPr lvl="1"/>
            <a:r>
              <a:rPr lang="en-US" dirty="0"/>
              <a:t>Schema Compare</a:t>
            </a:r>
          </a:p>
          <a:p>
            <a:pPr lvl="1"/>
            <a:r>
              <a:rPr lang="en-US" dirty="0"/>
              <a:t>Update EDMX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1EE-A697-48C5-9CD4-375FF9B0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BAC-9DEA-40D4-8351-64620394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Visual Studio 2017</a:t>
            </a:r>
            <a:endParaRPr lang="en-US" dirty="0"/>
          </a:p>
          <a:p>
            <a:r>
              <a:rPr lang="en-US" dirty="0">
                <a:hlinkClick r:id="rId3"/>
              </a:rPr>
              <a:t>Microsoft ASP.NET MVC 5</a:t>
            </a:r>
            <a:endParaRPr lang="en-US" dirty="0"/>
          </a:p>
          <a:p>
            <a:r>
              <a:rPr lang="en-US" dirty="0">
                <a:hlinkClick r:id="rId4"/>
              </a:rPr>
              <a:t>Microsoft SQL Server Data Tools 2017</a:t>
            </a:r>
            <a:endParaRPr lang="en-US" dirty="0"/>
          </a:p>
          <a:p>
            <a:r>
              <a:rPr lang="en-US" dirty="0">
                <a:hlinkClick r:id="rId5"/>
              </a:rPr>
              <a:t>Microsoft SQL Server Express </a:t>
            </a:r>
            <a:r>
              <a:rPr lang="en-US" dirty="0" err="1">
                <a:hlinkClick r:id="rId5"/>
              </a:rPr>
              <a:t>LocalDB</a:t>
            </a:r>
            <a:endParaRPr lang="en-US" dirty="0"/>
          </a:p>
          <a:p>
            <a:r>
              <a:rPr lang="en-US" dirty="0">
                <a:hlinkClick r:id="rId6"/>
              </a:rPr>
              <a:t>Microsoft Entity Framework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ECF-EF3D-498A-9346-236855D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3D8C-9BFA-4222-B7BB-F5A22E1E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 View Controller (MVC)</a:t>
            </a:r>
            <a:endParaRPr lang="en-US" dirty="0"/>
          </a:p>
          <a:p>
            <a:r>
              <a:rPr lang="en-US" dirty="0">
                <a:hlinkClick r:id="rId3"/>
              </a:rPr>
              <a:t>Model View View-Model (MVVM)</a:t>
            </a:r>
            <a:endParaRPr lang="en-US" dirty="0"/>
          </a:p>
          <a:p>
            <a:r>
              <a:rPr lang="en-US" dirty="0">
                <a:hlinkClick r:id="rId4"/>
              </a:rPr>
              <a:t>Data Context Interaction (DCI)</a:t>
            </a:r>
            <a:endParaRPr lang="en-US" dirty="0"/>
          </a:p>
          <a:p>
            <a:r>
              <a:rPr lang="en-US" dirty="0">
                <a:hlinkClick r:id="rId5"/>
              </a:rPr>
              <a:t>Data Transfer Objects (DTO)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0DC-BCDE-4DB1-A09F-CD7CCF3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C-73B2-462E-89CB-733F9CB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110"/>
            <a:ext cx="10515600" cy="491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1854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110B-88FD-4517-AB27-7430C6E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6DB9-1C85-439B-9C33-50E6FA2D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Cosairus Software Engineering, LLC </a:t>
            </a:r>
            <a:r>
              <a:rPr lang="en-US" dirty="0"/>
              <a:t>in Atlanta, GA</a:t>
            </a:r>
          </a:p>
          <a:p>
            <a:r>
              <a:rPr lang="en-US" dirty="0"/>
              <a:t>Founded 1996</a:t>
            </a:r>
          </a:p>
          <a:p>
            <a:r>
              <a:rPr lang="en-US" dirty="0"/>
              <a:t>26 Employees</a:t>
            </a:r>
          </a:p>
          <a:p>
            <a:r>
              <a:rPr lang="en-US" dirty="0"/>
              <a:t>Microsoft Technology Stack</a:t>
            </a:r>
          </a:p>
          <a:p>
            <a:r>
              <a:rPr lang="en-US" dirty="0"/>
              <a:t>Clients in Medical, Staffing, Payroll, Finance, and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E699-2472-4240-8C10-552970CC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Agile 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8BF2-2016-4878-92A6-FE61E6A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and interactions over processes and tools</a:t>
            </a:r>
          </a:p>
          <a:p>
            <a:r>
              <a:rPr lang="en-US" dirty="0"/>
              <a:t>Working software over comprehensive documentation</a:t>
            </a:r>
          </a:p>
          <a:p>
            <a:r>
              <a:rPr lang="en-US" dirty="0"/>
              <a:t>Customer collaboration over contract negotiation</a:t>
            </a:r>
          </a:p>
          <a:p>
            <a:r>
              <a:rPr lang="en-US" dirty="0"/>
              <a:t>Responding to change over following a plan</a:t>
            </a:r>
          </a:p>
        </p:txBody>
      </p:sp>
      <p:pic>
        <p:nvPicPr>
          <p:cNvPr id="1026" name="Picture 2" descr="Image result for agile process">
            <a:extLst>
              <a:ext uri="{FF2B5EF4-FFF2-40B4-BE49-F238E27FC236}">
                <a16:creationId xmlns:a16="http://schemas.microsoft.com/office/drawing/2014/main" id="{BA020946-E983-416B-A6CD-904FC2986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7" b="20932"/>
          <a:stretch/>
        </p:blipFill>
        <p:spPr bwMode="auto">
          <a:xfrm>
            <a:off x="2190750" y="4001294"/>
            <a:ext cx="7810500" cy="21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64C9-52C2-4B9A-B661-31BB2DCC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D64D-E50F-4939-8D64-90DC2A5C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https://bit.ly/2PNzc8Y</a:t>
            </a:r>
            <a:endParaRPr lang="en-US" dirty="0"/>
          </a:p>
          <a:p>
            <a:r>
              <a:rPr lang="en-US" dirty="0"/>
              <a:t>Open Visual Studio</a:t>
            </a:r>
          </a:p>
          <a:p>
            <a:r>
              <a:rPr lang="en-US" dirty="0"/>
              <a:t>Open Team Explorer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Open and Build Solution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B70E3-F2D7-4B64-A4FB-DBCF7412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89" y="1825625"/>
            <a:ext cx="5712811" cy="34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7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994-37B2-461E-8DCB-08760E9A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3D48-EA13-40A8-8CDA-415959EE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21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Edit &gt; Target Database Connection &gt; Publish</a:t>
            </a:r>
          </a:p>
          <a:p>
            <a:pPr marL="0" indent="0">
              <a:buNone/>
            </a:pPr>
            <a:r>
              <a:rPr lang="en-US" sz="1600" dirty="0"/>
              <a:t>Server Name = (</a:t>
            </a:r>
            <a:r>
              <a:rPr lang="en-US" sz="1600" dirty="0" err="1"/>
              <a:t>localdb</a:t>
            </a:r>
            <a:r>
              <a:rPr lang="en-US" sz="1600" dirty="0"/>
              <a:t>)\</a:t>
            </a:r>
            <a:r>
              <a:rPr lang="en-US" sz="1600" dirty="0" err="1"/>
              <a:t>MSSQLLocalDB</a:t>
            </a:r>
            <a:r>
              <a:rPr lang="en-US" sz="1600" dirty="0"/>
              <a:t>, Database Name = </a:t>
            </a:r>
            <a:r>
              <a:rPr lang="en-US" sz="1600" dirty="0" err="1"/>
              <a:t>Bookzilla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608AB7-6589-4B12-AC13-E7C286023F02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5410201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Solution Explorer &gt; </a:t>
            </a:r>
            <a:r>
              <a:rPr lang="en-US" sz="1600" dirty="0" err="1"/>
              <a:t>Bookzilla</a:t>
            </a:r>
            <a:r>
              <a:rPr lang="en-US" sz="1600" dirty="0"/>
              <a:t>, Right-click &gt; Publish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E8A10-5C66-4803-AC35-50B9657C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8" y="2339955"/>
            <a:ext cx="3728605" cy="3971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C3E7D-2C2D-4825-8B98-983F2D34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61" y="2628743"/>
            <a:ext cx="3633385" cy="36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4C8-1820-433F-ADAD-5FC71D39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F7D2E-6D3A-4C9D-9398-4CD64589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690688"/>
            <a:ext cx="7267575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E8DE5-7D5A-4314-9684-570634CA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5"/>
          <a:stretch/>
        </p:blipFill>
        <p:spPr>
          <a:xfrm>
            <a:off x="4086225" y="4729981"/>
            <a:ext cx="726757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DFBA5-4210-455A-A38A-D3CDB31998D6}"/>
              </a:ext>
            </a:extLst>
          </p:cNvPr>
          <p:cNvSpPr txBox="1"/>
          <p:nvPr/>
        </p:nvSpPr>
        <p:spPr>
          <a:xfrm>
            <a:off x="838200" y="1690688"/>
            <a:ext cx="314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completed, Execute IIS Express to run the Web Project</a:t>
            </a:r>
          </a:p>
        </p:txBody>
      </p:sp>
    </p:spTree>
    <p:extLst>
      <p:ext uri="{BB962C8B-B14F-4D97-AF65-F5344CB8AC3E}">
        <p14:creationId xmlns:p14="http://schemas.microsoft.com/office/powerpoint/2010/main" val="406361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796F-251E-47C2-944C-8B222AA0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FF694-E9D9-47CC-A900-E8ACEB18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96" y="1590711"/>
            <a:ext cx="6508407" cy="51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BF1-C4FC-40A6-90D4-3AC64E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18FF-5A9E-4ABB-B37A-FEE7EEEB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</p:txBody>
      </p:sp>
    </p:spTree>
    <p:extLst>
      <p:ext uri="{BB962C8B-B14F-4D97-AF65-F5344CB8AC3E}">
        <p14:creationId xmlns:p14="http://schemas.microsoft.com/office/powerpoint/2010/main" val="23644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778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Code and Load</vt:lpstr>
      <vt:lpstr>Overview</vt:lpstr>
      <vt:lpstr>Introductions</vt:lpstr>
      <vt:lpstr>Agile Development Process</vt:lpstr>
      <vt:lpstr>Download the Project</vt:lpstr>
      <vt:lpstr>Setup the Database</vt:lpstr>
      <vt:lpstr>Setup the Database</vt:lpstr>
      <vt:lpstr>Should Look Like This</vt:lpstr>
      <vt:lpstr>Client Email Alert!</vt:lpstr>
      <vt:lpstr>Book Search Needs to Search by ISBN</vt:lpstr>
      <vt:lpstr>SSDT Schema Comparison</vt:lpstr>
      <vt:lpstr>Book Search Needs to Search by ISBN</vt:lpstr>
      <vt:lpstr>Client Email Alert!</vt:lpstr>
      <vt:lpstr>Book Search Should Only Show In-Stock Items</vt:lpstr>
      <vt:lpstr>Update the p_BookSearch</vt:lpstr>
      <vt:lpstr>Update the Entity Framework Model</vt:lpstr>
      <vt:lpstr>Update the Entity Framework Model</vt:lpstr>
      <vt:lpstr>Update the Entity Framework Model</vt:lpstr>
      <vt:lpstr>Uh-oh</vt:lpstr>
      <vt:lpstr>Update BookSearchModel</vt:lpstr>
      <vt:lpstr>Update the Homepage Razor File</vt:lpstr>
      <vt:lpstr>Book Search Should Only Show In-Stock Items</vt:lpstr>
      <vt:lpstr>Client Email Alert!</vt:lpstr>
      <vt:lpstr>Resolve the Delete Book Foreign Key Error</vt:lpstr>
      <vt:lpstr>Technology and Tools</vt:lpstr>
      <vt:lpstr>Design Patterns Used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Load</dc:title>
  <dc:creator>Ira F. Endres IV</dc:creator>
  <cp:lastModifiedBy>Ira F. Endres IV</cp:lastModifiedBy>
  <cp:revision>71</cp:revision>
  <dcterms:created xsi:type="dcterms:W3CDTF">2018-11-23T00:44:56Z</dcterms:created>
  <dcterms:modified xsi:type="dcterms:W3CDTF">2018-11-26T17:23:43Z</dcterms:modified>
</cp:coreProperties>
</file>