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0B3479-0735-45C7-B67A-04E52C0EA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F9965B-D4F3-459C-938C-77390C9FE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D4AAB2-A9C1-439E-B5FB-46B747C2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7F73-04B9-4A31-8A8C-AFB98FD4EFC5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85E326-181F-4C34-A6BB-8EEEF1327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169A23-4873-4195-B844-43E3EB7B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2905-8960-4E3C-A4B2-1200D85417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40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7E090-AF08-43AE-818C-EB6049C7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97E3D3-DC7D-4BE4-85B1-9ACB784E3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7BB4B7-9F0F-484D-A0B2-A3039998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7F73-04B9-4A31-8A8C-AFB98FD4EFC5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420283-8A09-4610-9699-FC0EFCBE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F31B33-199C-48CF-AD68-DA789055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2905-8960-4E3C-A4B2-1200D85417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42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40C073D-34CD-4E13-B770-03D6179A3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B6C33C-9FC6-40A6-82FD-7A0947922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8832D3-17D8-4205-AC69-DEEAFA32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7F73-04B9-4A31-8A8C-AFB98FD4EFC5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3654DB-F893-4685-A580-7C83E03BB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AF0279-D0DA-49E0-B49F-C1C3EB613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2905-8960-4E3C-A4B2-1200D85417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3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D4392A-2C0E-4279-9B7A-0F56208A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E2967E-CF0F-47C6-9EF6-C1A27F496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CA4340-F15D-48AD-9386-D102892F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7F73-04B9-4A31-8A8C-AFB98FD4EFC5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EF81D6-78F8-4401-8A9E-FC7BF0A1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5A41F7-6195-430F-881D-8E806D4A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2905-8960-4E3C-A4B2-1200D85417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3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7ECA6-DF42-42B3-82BF-0B9AF9AC0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3B4826-D52C-4A38-B8D6-A072A4143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0A1E1B-E5BC-45D3-83AE-2F7F97464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7F73-04B9-4A31-8A8C-AFB98FD4EFC5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ADCAAA-2598-4736-B03D-2F7862E99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DB0F67-07D0-4F33-89E5-672C9EC2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2905-8960-4E3C-A4B2-1200D85417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38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BC7EFA-AD9B-45A4-AE35-868776D88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27BB74-8C01-46D2-A6BB-A750BC780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2CF8325-E3AE-4FCA-9DCD-8E126ABD4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242373-D6A2-4207-A5A5-040C9C25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7F73-04B9-4A31-8A8C-AFB98FD4EFC5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512A6A-C1E6-4C99-86A1-78C11ECF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AE3808-AB4E-4CF4-B24F-2B588EB0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2905-8960-4E3C-A4B2-1200D85417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17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1BF24-2C46-459C-B438-843AF680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AF4E6A-5926-4407-8535-9FFCAD311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4B5B8E-C761-41F2-8CC7-3E784A6BF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2317F5D-CBA8-4C0C-BD62-CB8C93D6B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7430518-AABF-49D2-A6CE-93AA8B98C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0C99E13-E455-4014-BD0C-39C6184E2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7F73-04B9-4A31-8A8C-AFB98FD4EFC5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F25A90B-863F-4536-9B0A-89BA36704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5F5F3B3-BC5D-4D11-BEC6-7892745C9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2905-8960-4E3C-A4B2-1200D85417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25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316EA4-1CC4-4CA5-9E23-A031DC6D3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EFCA7BC-45CB-44AD-9B1F-83120FC9E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7F73-04B9-4A31-8A8C-AFB98FD4EFC5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D993A07-A508-4D2A-BE5B-8062F385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003C44-77B9-4C9C-B76D-50C77C3B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2905-8960-4E3C-A4B2-1200D85417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90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F9A54F4-4AA6-4F79-9380-085A7A45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7F73-04B9-4A31-8A8C-AFB98FD4EFC5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8C20494-B134-48FA-970B-AF3B9090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8892A9-2DD0-46BB-B553-2342E1B5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2905-8960-4E3C-A4B2-1200D85417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06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16EF6-CC6D-4B58-89B0-1C9FB287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4FDD0A-6046-4F9E-B769-C220A347D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45FDFF-0DB0-41E1-A6EB-EF770A976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CCAA4D-BE4E-41F7-8A85-6E2661B4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7F73-04B9-4A31-8A8C-AFB98FD4EFC5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3F29ED-5872-43E2-A876-D64C3BD0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42B882-8280-4070-A459-FC9C9757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2905-8960-4E3C-A4B2-1200D85417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54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F673EF-1C20-426D-A44D-70C939A1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AA78CA5-E606-4744-BDAA-638B169F5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6876D7-CCC1-4788-85F5-F478BF78A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017E19-2A70-4658-80DD-740F195E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7F73-04B9-4A31-8A8C-AFB98FD4EFC5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476AC8-D79A-4911-9F03-4BBBBD8A7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05228E-3FD6-43F3-A687-80E8CCD5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2905-8960-4E3C-A4B2-1200D85417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36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3B78BA-59D5-44B0-9EEC-8C76B4399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18087D-EEB5-477D-A585-BC151C1CC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DFA793-7175-4A60-AF55-6332C1036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17F73-04B9-4A31-8A8C-AFB98FD4EFC5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8DD7BB-CCBD-486D-A35A-E5EF12960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0822B4-9BB1-4C29-8281-25CE77094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D2905-8960-4E3C-A4B2-1200D85417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13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A9CB4-45B7-44AB-BBD9-5E34B2B93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3B1554-F6AD-42B0-8C58-19A24531F9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9608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Ученик_9</dc:creator>
  <cp:lastModifiedBy>Ученик_9</cp:lastModifiedBy>
  <cp:revision>1</cp:revision>
  <dcterms:created xsi:type="dcterms:W3CDTF">2023-11-12T11:03:22Z</dcterms:created>
  <dcterms:modified xsi:type="dcterms:W3CDTF">2023-11-12T11:11:15Z</dcterms:modified>
</cp:coreProperties>
</file>