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21933b1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21933b1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321933b1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321933b1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321933b1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321933b1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321933b1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321933b1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21933b1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21933b1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321933b1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321933b1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игры “Звездный разрушитель”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 студент группы 2-41 Прохоров М. В.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7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Необходимо разработать игру “Звездный разрушитель”, в которой необходимо управлять космическим кораблем с помощью мыши, уворачиваться от вражеских объектов и уничтожать их с помощью пушки, нажимая на ПРОБЕЛ. Помимо этого в игре должно быть реализовано: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Сохранение рекордов в файл;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Возможность установки на паузу;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Масштабирование.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-1214" r="0" t="4834"/>
          <a:stretch/>
        </p:blipFill>
        <p:spPr>
          <a:xfrm>
            <a:off x="4755475" y="641175"/>
            <a:ext cx="4295424" cy="38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Диаграмма прецедентов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475" y="1017725"/>
            <a:ext cx="6855051" cy="39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1811700" cy="1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Объектная модель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550" y="49125"/>
            <a:ext cx="6446925" cy="49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6208650" y="445025"/>
            <a:ext cx="2623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модель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" y="189075"/>
            <a:ext cx="5055651" cy="470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Внешний вид программы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" y="1572800"/>
            <a:ext cx="4731800" cy="29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250" y="1440150"/>
            <a:ext cx="4127399" cy="320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