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5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83693-9C4B-4D5A-95B8-D9B8D65B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B591C-B005-442F-BA94-9DB600FB4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89F85-C162-4356-B601-DC906150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0478C-2993-4888-A648-CD471ADD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D61C1-5CF7-4EC6-B40D-01D5D60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F3BE-70DC-4CAC-A161-F0EB9C7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C3998-78AE-43B3-AE24-8EA78E54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6C6E8-6F9B-4678-9E16-39C02BC9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1110A-E512-42F5-B7CA-FF0D5C1F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A9871-EBAF-4D0B-98F1-5A6BA8B6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E40EAF-9B80-4652-ABC1-A00F899C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EA0E8-BB52-4FC7-8368-945237FD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2F0C-896B-4097-9424-C0E41A59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55B80-55DC-4A36-B2AC-AD31A86B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25684-A610-45EA-BCD6-8E7D13D6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4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ABB99-2EE5-47CB-96FD-23820B32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13CF3-5C36-4821-BD47-A8BE59FE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E9A51-A9B6-430F-AE62-321066F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34A80-1690-42C9-8C84-257D8CDE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D6745-2DD9-458A-BB53-FDD7434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D5F79-BAE9-4B10-AA7C-FC337698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3A672-259C-4DDC-AE5C-B2C91247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5D59A-0714-48A2-9E59-B5439737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807D3-33C5-49A8-8D82-329C5D41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AB884-2ED0-47B3-AACE-29C9559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30AC-0461-4EBD-971C-2EFA881A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7986-4623-4B61-A465-09F3344F3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CCE72-CEA2-4179-81F2-E7FBBD09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2D54F-4211-4831-9CA7-91F47767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4C3CA-BD86-49D0-8FD8-3F82D464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5CAC-6C55-4EE7-AB09-2FFE82E6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F9414-C6CA-4A04-AA0F-40D09FE8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F1F1A-F438-4677-B8BD-AEA96B08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EAF0D-D8EE-4C18-9603-6E65CC5B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3A6A59-07B7-43DD-A49F-83E144BFA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A77D9-EB6D-4B1C-BAE3-46A6484FE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C223B-4F1F-4912-AB80-814F939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94CE4-F162-4EDE-8757-460088E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BC549C-4422-436B-8BA0-BEFE4813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7CCF-F9D9-4F9B-BD7B-6041EC80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CC8C0-BADE-4727-9D0F-D29607BF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42BE6-1355-46DA-985F-0AD0C245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39D7E-ABAD-4745-900D-FE4AB552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C6A20-8EB2-43D4-A6CA-565D0B9D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3510F-140E-4072-A9C6-D7E2B61B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7C5E2-A153-461E-A5B2-01B3874A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AFC0-5338-4226-B5E1-D8EFDB87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8C0D4-7B38-4B9A-91B2-6E11F0C3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AF56D-98B2-4058-8D78-73A0B8D8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736B7-86E3-400A-B338-8F601D26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2135C-7E03-4A30-BECE-63890016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74AD9-C113-4969-857A-98C6F966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4F27D-8CF7-499A-A560-D2294384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A93796-7A4E-4FAB-9445-0FE5EA08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96743-65D7-44C5-B08C-3069F27F1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DEA86-D60D-4250-91B6-353242F7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6EFA0-1512-4AA0-A5BC-CD4CD6A7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BB5DD-F3CD-4E0C-80FC-0AA151A6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95A48-CC9B-4D51-8C71-71E4069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FC61B-D15F-447B-83CC-BD31B11A1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ECA8E-E213-4DCF-96AF-5BB310892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38F-C39A-411B-9650-9B127B5C84D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692C4-B68D-4726-8A87-C77E9D4A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79290-E910-4693-9629-A44CB00D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13A4-BC9C-4C47-B398-5496361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2D4F6-4DF1-4862-8F43-06F7D168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2" y="403412"/>
            <a:ext cx="7754471" cy="1107422"/>
          </a:xfrm>
        </p:spPr>
        <p:txBody>
          <a:bodyPr/>
          <a:lstStyle/>
          <a:p>
            <a:r>
              <a:rPr lang="en-US" altLang="zh-CN" dirty="0"/>
              <a:t>Design Principles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065492-0E21-4C5C-86E0-CD4D2F4C650F}"/>
              </a:ext>
            </a:extLst>
          </p:cNvPr>
          <p:cNvSpPr txBox="1"/>
          <p:nvPr/>
        </p:nvSpPr>
        <p:spPr>
          <a:xfrm>
            <a:off x="1335741" y="2241176"/>
            <a:ext cx="514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design principles are simplicity and visibility. The users should only need to make a few moves to get what they want. So a simple UI is essential that users won’t get confused and are able to get along with it quickly.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08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119D-EC22-4412-93E1-0D27D19C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Sketches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CF857-DAAB-4DDF-BEE0-3D1EABAC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0" y="1412346"/>
            <a:ext cx="6962062" cy="48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13B12-4A30-423E-98C8-B8104A3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7" y="18520"/>
            <a:ext cx="10515600" cy="1325563"/>
          </a:xfrm>
        </p:spPr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3C0BB2-C92F-4549-BD23-587F32A5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84" y="1871399"/>
            <a:ext cx="3347348" cy="33990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EAF409-B28D-44F0-99F5-2B8DED17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39" y="434815"/>
            <a:ext cx="3049076" cy="28731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398370-FC48-49E1-A9F7-D2BD04F5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036" y="545535"/>
            <a:ext cx="2953580" cy="28834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AB4BD6-883C-4188-AA1C-FAFDF24A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94" y="3580320"/>
            <a:ext cx="3088768" cy="2990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82DF56-0DC2-4C43-9BCB-3E566751F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7036" y="3631851"/>
            <a:ext cx="2953580" cy="2938693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68E26F9-CBA9-4C9D-8330-617AF0DF1DFA}"/>
              </a:ext>
            </a:extLst>
          </p:cNvPr>
          <p:cNvCxnSpPr>
            <a:endCxn id="13" idx="1"/>
          </p:cNvCxnSpPr>
          <p:nvPr/>
        </p:nvCxnSpPr>
        <p:spPr>
          <a:xfrm flipV="1">
            <a:off x="2599543" y="1871399"/>
            <a:ext cx="2484496" cy="2349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3CA402-B1D6-4C5F-88BD-EE4D978C32A5}"/>
              </a:ext>
            </a:extLst>
          </p:cNvPr>
          <p:cNvCxnSpPr>
            <a:endCxn id="15" idx="1"/>
          </p:cNvCxnSpPr>
          <p:nvPr/>
        </p:nvCxnSpPr>
        <p:spPr>
          <a:xfrm>
            <a:off x="2149748" y="4390331"/>
            <a:ext cx="2914446" cy="685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E816A44-30CE-4BFB-941C-AB78B23715D7}"/>
              </a:ext>
            </a:extLst>
          </p:cNvPr>
          <p:cNvCxnSpPr>
            <a:endCxn id="12" idx="3"/>
          </p:cNvCxnSpPr>
          <p:nvPr/>
        </p:nvCxnSpPr>
        <p:spPr>
          <a:xfrm rot="10800000" flipV="1">
            <a:off x="4078732" y="2731088"/>
            <a:ext cx="2618794" cy="83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A9E21B0-566C-40D6-B3FB-810EAD57CCE6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4078732" y="3570922"/>
            <a:ext cx="2352346" cy="2278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163AB9E-4307-45FD-BA32-A4058D10E4C5}"/>
              </a:ext>
            </a:extLst>
          </p:cNvPr>
          <p:cNvCxnSpPr>
            <a:endCxn id="14" idx="1"/>
          </p:cNvCxnSpPr>
          <p:nvPr/>
        </p:nvCxnSpPr>
        <p:spPr>
          <a:xfrm>
            <a:off x="6608577" y="1871399"/>
            <a:ext cx="1898459" cy="11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6D32951-0F73-4F1C-8C4C-6DEA84B3E03C}"/>
              </a:ext>
            </a:extLst>
          </p:cNvPr>
          <p:cNvCxnSpPr>
            <a:endCxn id="15" idx="0"/>
          </p:cNvCxnSpPr>
          <p:nvPr/>
        </p:nvCxnSpPr>
        <p:spPr>
          <a:xfrm>
            <a:off x="6431078" y="2731088"/>
            <a:ext cx="177500" cy="8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A9DA5A6-395F-4D54-97F8-48BA42F82365}"/>
              </a:ext>
            </a:extLst>
          </p:cNvPr>
          <p:cNvCxnSpPr>
            <a:endCxn id="15" idx="0"/>
          </p:cNvCxnSpPr>
          <p:nvPr/>
        </p:nvCxnSpPr>
        <p:spPr>
          <a:xfrm flipH="1" flipV="1">
            <a:off x="6608578" y="3580320"/>
            <a:ext cx="249422" cy="226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7D103B3-FEA1-44A1-8556-6A4F62EC2E58}"/>
              </a:ext>
            </a:extLst>
          </p:cNvPr>
          <p:cNvCxnSpPr>
            <a:endCxn id="16" idx="1"/>
          </p:cNvCxnSpPr>
          <p:nvPr/>
        </p:nvCxnSpPr>
        <p:spPr>
          <a:xfrm>
            <a:off x="6858000" y="5075432"/>
            <a:ext cx="1649036" cy="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6819868-C118-4302-9F79-9A5A5B0C43E9}"/>
              </a:ext>
            </a:extLst>
          </p:cNvPr>
          <p:cNvCxnSpPr/>
          <p:nvPr/>
        </p:nvCxnSpPr>
        <p:spPr>
          <a:xfrm flipH="1">
            <a:off x="2599543" y="2695251"/>
            <a:ext cx="7584363" cy="169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E475A4-10BE-4B61-8261-BECF0555D67D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4078732" y="3570922"/>
            <a:ext cx="5692797" cy="2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BF43-D3A3-417E-8933-3EC43BF8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475371"/>
            <a:ext cx="3957918" cy="1325563"/>
          </a:xfrm>
        </p:spPr>
        <p:txBody>
          <a:bodyPr/>
          <a:lstStyle/>
          <a:p>
            <a:r>
              <a:rPr lang="en-US" altLang="zh-CN" dirty="0"/>
              <a:t>Prototype Alter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6E848-86A7-48A4-90A9-FBD528EC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84" y="1871399"/>
            <a:ext cx="3347348" cy="3399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AED3DC-3758-4BE1-A75B-788D690C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17" y="334017"/>
            <a:ext cx="3067603" cy="30035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98864-7793-47F3-92F7-6F25D0A4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69" y="341651"/>
            <a:ext cx="3000447" cy="2988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A2CA7-DEBA-4CDC-976F-4769532FB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239" y="3517281"/>
            <a:ext cx="3347348" cy="3223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6A03C4-5950-4903-B085-4C36C8131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739" y="3517280"/>
            <a:ext cx="3302132" cy="32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51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Design Principles</vt:lpstr>
      <vt:lpstr>Sketches</vt:lpstr>
      <vt:lpstr>Prototype</vt:lpstr>
      <vt:lpstr>Prototype Alter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Yusen</dc:creator>
  <cp:lastModifiedBy>Li, Yusen</cp:lastModifiedBy>
  <cp:revision>4</cp:revision>
  <dcterms:created xsi:type="dcterms:W3CDTF">2019-12-06T22:10:00Z</dcterms:created>
  <dcterms:modified xsi:type="dcterms:W3CDTF">2019-12-07T02:47:17Z</dcterms:modified>
</cp:coreProperties>
</file>