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41ced27d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41ced27d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41ced27d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41ced27d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41ced27d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41ced27d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41ced27d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41ced27d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41ced27d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41ced27d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AfriLearning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5" y="3172900"/>
            <a:ext cx="7688100" cy="18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the epidemic period students found it difficult to continue traditional education, which results in educational gap and hinders development.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lack of accessible and unify education scheme affects students learning process drastically.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quest of accessible free education have long been a major topic, with AfriLearning we plan to simplify students education experience by developing a online application where teachers and student can interact and perform educational task.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Our main focus is to alleviate the literacy problem and improve standard of living through education.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Markets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AfriLearning is developed primarily for all levels of student inclusive.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platform is also tailored made for teachers to interact effectively with students.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Proprietor</a:t>
            </a:r>
            <a:r>
              <a:rPr lang="en"/>
              <a:t>/</a:t>
            </a:r>
            <a:r>
              <a:rPr lang="en"/>
              <a:t>proprietress, School principles, Dean of faculties are some of those will use the Admin panel to manage the educational process.</a:t>
            </a:r>
            <a:r>
              <a:rPr lang="en"/>
              <a:t> 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our Team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350" y="2078875"/>
            <a:ext cx="1501500" cy="14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CEO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509013" y="2078875"/>
            <a:ext cx="1501500" cy="14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CFO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5898750" y="2169300"/>
            <a:ext cx="1501500" cy="14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6288700" y="2239075"/>
            <a:ext cx="1501500" cy="14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75" y="2451850"/>
            <a:ext cx="1952050" cy="19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9025" y="2485975"/>
            <a:ext cx="2003700" cy="187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8225" y="2485963"/>
            <a:ext cx="215265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your Attention!!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