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5" r:id="rId1"/>
  </p:sldMasterIdLst>
  <p:sldIdLst>
    <p:sldId id="256" r:id="rId2"/>
    <p:sldId id="261" r:id="rId3"/>
    <p:sldId id="262" r:id="rId4"/>
    <p:sldId id="257" r:id="rId5"/>
    <p:sldId id="258" r:id="rId6"/>
    <p:sldId id="259" r:id="rId7"/>
    <p:sldId id="264" r:id="rId8"/>
    <p:sldId id="260" r:id="rId9"/>
    <p:sldId id="265" r:id="rId10"/>
    <p:sldId id="266" r:id="rId11"/>
    <p:sldId id="268" r:id="rId12"/>
    <p:sldId id="263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>
        <p:scale>
          <a:sx n="75" d="100"/>
          <a:sy n="75" d="100"/>
        </p:scale>
        <p:origin x="113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4760-1FD7-4099-A2C0-B4930AFA8B6B}" type="datetimeFigureOut">
              <a:rPr lang="en-CA" smtClean="0"/>
              <a:t>2018-10-26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1BA71-92EB-4BCF-A43C-4D05B37095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962109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4760-1FD7-4099-A2C0-B4930AFA8B6B}" type="datetimeFigureOut">
              <a:rPr lang="en-CA" smtClean="0"/>
              <a:t>2018-10-26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1BA71-92EB-4BCF-A43C-4D05B37095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95282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4760-1FD7-4099-A2C0-B4930AFA8B6B}" type="datetimeFigureOut">
              <a:rPr lang="en-CA" smtClean="0"/>
              <a:t>2018-10-26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1BA71-92EB-4BCF-A43C-4D05B37095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11852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4760-1FD7-4099-A2C0-B4930AFA8B6B}" type="datetimeFigureOut">
              <a:rPr lang="en-CA" smtClean="0"/>
              <a:t>2018-10-26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1BA71-92EB-4BCF-A43C-4D05B37095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029944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4760-1FD7-4099-A2C0-B4930AFA8B6B}" type="datetimeFigureOut">
              <a:rPr lang="en-CA" smtClean="0"/>
              <a:t>2018-10-26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1BA71-92EB-4BCF-A43C-4D05B37095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964676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4760-1FD7-4099-A2C0-B4930AFA8B6B}" type="datetimeFigureOut">
              <a:rPr lang="en-CA" smtClean="0"/>
              <a:t>2018-10-26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1BA71-92EB-4BCF-A43C-4D05B37095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0343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4760-1FD7-4099-A2C0-B4930AFA8B6B}" type="datetimeFigureOut">
              <a:rPr lang="en-CA" smtClean="0"/>
              <a:t>2018-10-26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1BA71-92EB-4BCF-A43C-4D05B37095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7128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4760-1FD7-4099-A2C0-B4930AFA8B6B}" type="datetimeFigureOut">
              <a:rPr lang="en-CA" smtClean="0"/>
              <a:t>2018-10-26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1BA71-92EB-4BCF-A43C-4D05B37095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4037536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4760-1FD7-4099-A2C0-B4930AFA8B6B}" type="datetimeFigureOut">
              <a:rPr lang="en-CA" smtClean="0"/>
              <a:t>2018-10-26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1BA71-92EB-4BCF-A43C-4D05B37095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45335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4760-1FD7-4099-A2C0-B4930AFA8B6B}" type="datetimeFigureOut">
              <a:rPr lang="en-CA" smtClean="0"/>
              <a:t>2018-10-26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1BA71-92EB-4BCF-A43C-4D05B37095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6310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4760-1FD7-4099-A2C0-B4930AFA8B6B}" type="datetimeFigureOut">
              <a:rPr lang="en-CA" smtClean="0"/>
              <a:t>2018-10-26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1BA71-92EB-4BCF-A43C-4D05B37095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67708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4760-1FD7-4099-A2C0-B4930AFA8B6B}" type="datetimeFigureOut">
              <a:rPr lang="en-CA" smtClean="0"/>
              <a:t>2018-10-26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1BA71-92EB-4BCF-A43C-4D05B37095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6729677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4760-1FD7-4099-A2C0-B4930AFA8B6B}" type="datetimeFigureOut">
              <a:rPr lang="en-CA" smtClean="0"/>
              <a:t>2018-10-26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1BA71-92EB-4BCF-A43C-4D05B37095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9056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C2A4760-1FD7-4099-A2C0-B4930AFA8B6B}" type="datetimeFigureOut">
              <a:rPr lang="en-CA" smtClean="0"/>
              <a:t>2018-10-26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FA1BA71-92EB-4BCF-A43C-4D05B37095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0440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C2A4760-1FD7-4099-A2C0-B4930AFA8B6B}" type="datetimeFigureOut">
              <a:rPr lang="en-CA" smtClean="0"/>
              <a:t>2018-10-26</a:t>
            </a:fld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FA1BA71-92EB-4BCF-A43C-4D05B37095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050725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780" r:id="rId5"/>
    <p:sldLayoutId id="2147483781" r:id="rId6"/>
    <p:sldLayoutId id="2147483782" r:id="rId7"/>
    <p:sldLayoutId id="2147483783" r:id="rId8"/>
    <p:sldLayoutId id="2147483784" r:id="rId9"/>
    <p:sldLayoutId id="2147483785" r:id="rId10"/>
    <p:sldLayoutId id="2147483786" r:id="rId11"/>
    <p:sldLayoutId id="2147483787" r:id="rId12"/>
    <p:sldLayoutId id="2147483788" r:id="rId13"/>
    <p:sldLayoutId id="2147483789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9903" y="197453"/>
            <a:ext cx="9312166" cy="1179403"/>
          </a:xfrm>
        </p:spPr>
        <p:txBody>
          <a:bodyPr>
            <a:normAutofit fontScale="90000"/>
          </a:bodyPr>
          <a:lstStyle/>
          <a:p>
            <a:pPr algn="l"/>
            <a:r>
              <a:rPr lang="en-CA" dirty="0" smtClean="0"/>
              <a:t>Spelling Bee, The Competition</a:t>
            </a:r>
            <a:endParaRPr lang="en-CA" dirty="0"/>
          </a:p>
        </p:txBody>
      </p:sp>
      <p:pic>
        <p:nvPicPr>
          <p:cNvPr id="1026" name="Picture 2" descr="Image result for spelling bee logo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948" y="1531937"/>
            <a:ext cx="3985500" cy="3062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7876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Difficulty</a:t>
            </a:r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810000" y="2448910"/>
            <a:ext cx="1047881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 smtClean="0"/>
              <a:t>This game does have a time-limit on NORMAL Mode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 smtClean="0"/>
              <a:t>Higher-tier tournaments unlock as you place higher!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 smtClean="0"/>
              <a:t>More words unlock in your “Bible” that you’ll have to study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 smtClean="0"/>
              <a:t>Words given in the higher-tier tournaments have more characters in them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 smtClean="0"/>
              <a:t>Less time to study earlier on</a:t>
            </a:r>
            <a:endParaRPr lang="en-CA" sz="2000" dirty="0"/>
          </a:p>
        </p:txBody>
      </p:sp>
      <p:pic>
        <p:nvPicPr>
          <p:cNvPr id="4098" name="Picture 2" descr="Image result for difficulty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7862" y="0"/>
            <a:ext cx="1982082" cy="283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09391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Licensing!</a:t>
            </a:r>
            <a:endParaRPr lang="en-CA" dirty="0"/>
          </a:p>
        </p:txBody>
      </p:sp>
      <p:sp>
        <p:nvSpPr>
          <p:cNvPr id="5" name="AutoShape 6" descr="Image result for scripps national spelling bee logo"/>
          <p:cNvSpPr>
            <a:spLocks noChangeAspect="1" noChangeArrowheads="1"/>
          </p:cNvSpPr>
          <p:nvPr/>
        </p:nvSpPr>
        <p:spPr bwMode="auto">
          <a:xfrm>
            <a:off x="-1355726" y="2903537"/>
            <a:ext cx="2714625" cy="2714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7" name="AutoShape 10" descr="Image result for scripps national spelling bee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pic>
        <p:nvPicPr>
          <p:cNvPr id="1036" name="Picture 12" descr="Image result for scripps national spelling bee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8899" y="2903537"/>
            <a:ext cx="3781426" cy="2821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50842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Development Time &amp; Milestones</a:t>
            </a:r>
            <a:endParaRPr lang="en-CA" dirty="0"/>
          </a:p>
        </p:txBody>
      </p:sp>
      <p:sp>
        <p:nvSpPr>
          <p:cNvPr id="3" name="TextBox 2"/>
          <p:cNvSpPr txBox="1"/>
          <p:nvPr/>
        </p:nvSpPr>
        <p:spPr>
          <a:xfrm>
            <a:off x="914400" y="2456795"/>
            <a:ext cx="1018452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dirty="0" smtClean="0"/>
              <a:t>Complete Concept – 2 Months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dirty="0" smtClean="0"/>
              <a:t>Planning Phase – 3 Weeks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dirty="0" smtClean="0"/>
              <a:t>Art Concepts – 2 Weeks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dirty="0" smtClean="0"/>
              <a:t>First Prototype – 3 Months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dirty="0" smtClean="0"/>
              <a:t>Pitch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dirty="0" smtClean="0"/>
              <a:t>Licensing IP’s for National Competitions</a:t>
            </a:r>
          </a:p>
          <a:p>
            <a:endParaRPr lang="en-CA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dirty="0" smtClean="0"/>
              <a:t>Programming the mechanics – 3 Months</a:t>
            </a:r>
            <a:endParaRPr lang="en-CA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dirty="0" smtClean="0"/>
              <a:t>Overall Level and Game Design – 3 Months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dirty="0" smtClean="0"/>
              <a:t>Testing and Bug Fixing – 2 Months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2000" dirty="0"/>
          </a:p>
        </p:txBody>
      </p:sp>
      <p:pic>
        <p:nvPicPr>
          <p:cNvPr id="5122" name="Picture 2" descr="Image result for cartoon clock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3745" y="38201"/>
            <a:ext cx="1934482" cy="1899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9458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Summary</a:t>
            </a:r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810000" y="2448910"/>
            <a:ext cx="10478814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800" dirty="0" smtClean="0"/>
              <a:t>You play as a new Spelling Bee competitor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CA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800" dirty="0" smtClean="0"/>
              <a:t>A time limit is set for you to reach the top ranks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CA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800" dirty="0" smtClean="0"/>
              <a:t>Balance sleeping, studying and practice in order to perform well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CA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800" dirty="0" smtClean="0"/>
              <a:t>Adapt and overcome difficulty changes!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2400" dirty="0"/>
          </a:p>
          <a:p>
            <a:endParaRPr lang="en-CA" sz="2400" dirty="0"/>
          </a:p>
          <a:p>
            <a:endParaRPr lang="en-CA" sz="2400" dirty="0" smtClean="0"/>
          </a:p>
          <a:p>
            <a:endParaRPr lang="en-CA" sz="2400" dirty="0"/>
          </a:p>
          <a:p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3628031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Story Premise</a:t>
            </a:r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935421" y="2448910"/>
            <a:ext cx="10446577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 dirty="0" smtClean="0"/>
              <a:t>You’re an aspiring teen who’s stepping into the competitive Spelling Bee for the first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 dirty="0" smtClean="0"/>
              <a:t>With your amazing amount of dedication for a teen with high expectations, you WILL reach the top of the Global Spelling Bee Ranking!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endParaRPr lang="en-CA" dirty="0"/>
          </a:p>
        </p:txBody>
      </p:sp>
      <p:pic>
        <p:nvPicPr>
          <p:cNvPr id="3080" name="Picture 8" descr="Image result for cartoon book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8686" y="197229"/>
            <a:ext cx="2328149" cy="1602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1369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Genre and Platforms</a:t>
            </a:r>
            <a:endParaRPr lang="en-CA" dirty="0"/>
          </a:p>
        </p:txBody>
      </p:sp>
      <p:pic>
        <p:nvPicPr>
          <p:cNvPr id="1028" name="Picture 4" descr="Image result for steam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0672" y="2134151"/>
            <a:ext cx="2224252" cy="2224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windows logo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6611" y="5074919"/>
            <a:ext cx="1104901" cy="1104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linux logo 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9762" y="4856865"/>
            <a:ext cx="1330325" cy="1541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013200" y="2804131"/>
            <a:ext cx="448791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800" dirty="0" smtClean="0"/>
              <a:t>Management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800" dirty="0" smtClean="0"/>
              <a:t>Typing </a:t>
            </a:r>
          </a:p>
          <a:p>
            <a:endParaRPr lang="en-CA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800" dirty="0" smtClean="0"/>
              <a:t>Learning</a:t>
            </a: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1003602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Concept</a:t>
            </a:r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810000" y="2502924"/>
            <a:ext cx="10246881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You are a new spelling bee competitor looking to reach to top ranks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Each day you can choose from a selection of different actions that can be performed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These actions can help train your character for the impending competition that follows every set amount of days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As you place higher in competitions, your placement on the Global Spelling Bee Ranking will increase</a:t>
            </a: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23403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Gameplay Loop</a:t>
            </a:r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810000" y="2469931"/>
            <a:ext cx="1047881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dirty="0" smtClean="0"/>
              <a:t>Gameplay loop revolves around a system that uses days</a:t>
            </a:r>
          </a:p>
          <a:p>
            <a:endParaRPr lang="en-CA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dirty="0" smtClean="0"/>
              <a:t>All tournaments are scheduled on certain days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dirty="0" smtClean="0"/>
              <a:t>You’ll need to have enough time to participate as well as come prepared</a:t>
            </a:r>
          </a:p>
          <a:p>
            <a:endParaRPr lang="en-CA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dirty="0" smtClean="0"/>
              <a:t>Each day you are given a set of actions that you can perform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dirty="0" smtClean="0"/>
              <a:t>These take up a certain amount of time in a day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2000" dirty="0"/>
          </a:p>
        </p:txBody>
      </p:sp>
      <p:pic>
        <p:nvPicPr>
          <p:cNvPr id="2050" name="Picture 2" descr="Image result for loop image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9407" y="291743"/>
            <a:ext cx="1484539" cy="1484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8385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Available Actions</a:t>
            </a:r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810000" y="2448910"/>
            <a:ext cx="1047881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 smtClean="0"/>
              <a:t>Sleeping:</a:t>
            </a:r>
          </a:p>
          <a:p>
            <a:endParaRPr lang="en-CA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 dirty="0" smtClean="0"/>
              <a:t>Consumes rest of the day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 dirty="0" smtClean="0"/>
              <a:t>Gain energy based on how much time is left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 dirty="0" smtClean="0"/>
              <a:t>Energy is a very important resource for studying!</a:t>
            </a:r>
            <a:endParaRPr lang="en-CA" sz="2400" dirty="0"/>
          </a:p>
          <a:p>
            <a:endParaRPr lang="en-CA" sz="2800" dirty="0" smtClean="0"/>
          </a:p>
        </p:txBody>
      </p:sp>
    </p:spTree>
    <p:extLst>
      <p:ext uri="{BB962C8B-B14F-4D97-AF65-F5344CB8AC3E}">
        <p14:creationId xmlns:p14="http://schemas.microsoft.com/office/powerpoint/2010/main" val="1429289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Available Actions cont.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10000" y="2448910"/>
            <a:ext cx="1047881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 smtClean="0"/>
              <a:t>Studying: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dirty="0" smtClean="0"/>
              <a:t>Time-based event based on how much “ENERGY” you have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dirty="0" smtClean="0"/>
              <a:t>Maximum time is </a:t>
            </a:r>
            <a:r>
              <a:rPr lang="en-CA" sz="2400" dirty="0" smtClean="0"/>
              <a:t>THREE MINUTES</a:t>
            </a:r>
            <a:endParaRPr lang="en-CA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dirty="0" smtClean="0"/>
              <a:t>Consumes 1/4 of a day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sz="2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dirty="0" smtClean="0"/>
              <a:t>You are given a Spelling Bee “Bible” and a set amount of time in order to cram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dirty="0" smtClean="0"/>
              <a:t>Time isn’t luxurious so take in as much information as possible!</a:t>
            </a:r>
          </a:p>
          <a:p>
            <a:endParaRPr lang="en-CA" sz="2400" dirty="0"/>
          </a:p>
          <a:p>
            <a:endParaRPr lang="en-CA" sz="2400" dirty="0" smtClean="0"/>
          </a:p>
          <a:p>
            <a:endParaRPr lang="en-CA" sz="2400" dirty="0"/>
          </a:p>
          <a:p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40639870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Available Actions cont.</a:t>
            </a:r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810000" y="2448910"/>
            <a:ext cx="10478814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 smtClean="0"/>
              <a:t>Training:</a:t>
            </a:r>
          </a:p>
          <a:p>
            <a:endParaRPr lang="en-CA" sz="2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dirty="0" smtClean="0"/>
              <a:t>“Practice” competition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dirty="0" smtClean="0"/>
              <a:t>No penalties, no prizes, no rank changes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dirty="0" smtClean="0"/>
              <a:t>Consumes 1/4 a day </a:t>
            </a:r>
          </a:p>
          <a:p>
            <a:endParaRPr lang="en-CA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2400" dirty="0"/>
          </a:p>
          <a:p>
            <a:endParaRPr lang="en-CA" sz="2400" dirty="0"/>
          </a:p>
          <a:p>
            <a:endParaRPr lang="en-CA" sz="2400" dirty="0" smtClean="0"/>
          </a:p>
          <a:p>
            <a:endParaRPr lang="en-CA" sz="2400" dirty="0"/>
          </a:p>
          <a:p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3946285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Available Actions cont.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10000" y="2173139"/>
            <a:ext cx="10478814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 smtClean="0"/>
              <a:t>Competition</a:t>
            </a:r>
            <a:r>
              <a:rPr lang="en-CA" sz="2800" dirty="0" smtClean="0"/>
              <a:t>:</a:t>
            </a:r>
          </a:p>
          <a:p>
            <a:endParaRPr lang="en-CA" sz="22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200" dirty="0"/>
              <a:t>Every three days</a:t>
            </a:r>
            <a:r>
              <a:rPr lang="en-CA" sz="2200" dirty="0" smtClean="0"/>
              <a:t>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sz="2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200" dirty="0" smtClean="0"/>
              <a:t>There are low-tier tourneys at the beginning of the game to </a:t>
            </a:r>
            <a:r>
              <a:rPr lang="en-CA" sz="2200" smtClean="0"/>
              <a:t>start </a:t>
            </a:r>
            <a:r>
              <a:rPr lang="en-CA" sz="2200" smtClean="0"/>
              <a:t>out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2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200" dirty="0" smtClean="0"/>
              <a:t>You’re given a word and will have to type it out in a limited amount of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2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200" dirty="0" smtClean="0"/>
              <a:t>Can ask for a definition or a sentence that uses the word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2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200" dirty="0" smtClean="0"/>
              <a:t>Participants who answer correctly move to the next round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2400" dirty="0"/>
          </a:p>
          <a:p>
            <a:endParaRPr lang="en-CA" sz="2400" dirty="0"/>
          </a:p>
          <a:p>
            <a:endParaRPr lang="en-CA" sz="2400" dirty="0" smtClean="0"/>
          </a:p>
          <a:p>
            <a:endParaRPr lang="en-CA" sz="2400" dirty="0"/>
          </a:p>
          <a:p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33649360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535</TotalTime>
  <Words>480</Words>
  <Application>Microsoft Office PowerPoint</Application>
  <PresentationFormat>Widescreen</PresentationFormat>
  <Paragraphs>133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2</vt:lpstr>
      <vt:lpstr>Quotable</vt:lpstr>
      <vt:lpstr>Spelling Bee, The Competition</vt:lpstr>
      <vt:lpstr>Story Premise</vt:lpstr>
      <vt:lpstr>Genre and Platforms</vt:lpstr>
      <vt:lpstr>Concept</vt:lpstr>
      <vt:lpstr>Gameplay Loop</vt:lpstr>
      <vt:lpstr>Available Actions</vt:lpstr>
      <vt:lpstr>Available Actions cont.</vt:lpstr>
      <vt:lpstr>Available Actions cont.</vt:lpstr>
      <vt:lpstr>Available Actions cont.</vt:lpstr>
      <vt:lpstr>Difficulty</vt:lpstr>
      <vt:lpstr>Licensing!</vt:lpstr>
      <vt:lpstr>Development Time &amp; Milestones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Spelling Bee, The Competition</dc:title>
  <dc:creator>Zachary Carreiro</dc:creator>
  <cp:lastModifiedBy>Zachary Carreiro</cp:lastModifiedBy>
  <cp:revision>43</cp:revision>
  <dcterms:created xsi:type="dcterms:W3CDTF">2018-10-23T16:50:52Z</dcterms:created>
  <dcterms:modified xsi:type="dcterms:W3CDTF">2018-10-26T18:08:41Z</dcterms:modified>
</cp:coreProperties>
</file>