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1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80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38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036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143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9094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628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126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054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0749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463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5495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024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99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90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34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917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7F12-792B-45B3-B496-D9B48DC976C9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E99B59-1539-4E30-9997-6ABB678854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294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727201"/>
            <a:ext cx="8915399" cy="1282700"/>
          </a:xfrm>
        </p:spPr>
        <p:txBody>
          <a:bodyPr/>
          <a:lstStyle/>
          <a:p>
            <a:r>
              <a:rPr lang="ru-RU" dirty="0" smtClean="0"/>
              <a:t>Шахматы(</a:t>
            </a:r>
            <a:r>
              <a:rPr lang="en-US" dirty="0" smtClean="0"/>
              <a:t>Chess)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3454401"/>
            <a:ext cx="8915399" cy="2449262"/>
          </a:xfrm>
        </p:spPr>
        <p:txBody>
          <a:bodyPr/>
          <a:lstStyle/>
          <a:p>
            <a:r>
              <a:rPr lang="ru-RU" dirty="0"/>
              <a:t>Автор: Лаврентьев Егор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Ученик 2 года </a:t>
            </a:r>
            <a:r>
              <a:rPr lang="ru-RU" dirty="0" err="1"/>
              <a:t>Яндекс.Лицей</a:t>
            </a:r>
            <a:r>
              <a:rPr lang="ru-RU" dirty="0"/>
              <a:t> в г. </a:t>
            </a:r>
            <a:r>
              <a:rPr lang="ru-RU" dirty="0" smtClean="0"/>
              <a:t>Стерлитамак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Преподаватель</a:t>
            </a:r>
            <a:r>
              <a:rPr lang="en-US" dirty="0" smtClean="0"/>
              <a:t>: </a:t>
            </a:r>
            <a:r>
              <a:rPr lang="ru-RU" dirty="0" smtClean="0"/>
              <a:t>Иванов Александр Николаевич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903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30200"/>
            <a:ext cx="8911687" cy="965200"/>
          </a:xfrm>
        </p:spPr>
        <p:txBody>
          <a:bodyPr>
            <a:noAutofit/>
          </a:bodyPr>
          <a:lstStyle/>
          <a:p>
            <a:r>
              <a:rPr lang="ru-RU" sz="6000" dirty="0" smtClean="0"/>
              <a:t>О проекте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460500"/>
            <a:ext cx="8915400" cy="445072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Идея проекта – обычная настольная игра Шахматы</a:t>
            </a:r>
            <a:r>
              <a:rPr lang="en-US" sz="3200" dirty="0" smtClean="0"/>
              <a:t>, </a:t>
            </a:r>
            <a:r>
              <a:rPr lang="ru-RU" sz="3200" dirty="0" smtClean="0"/>
              <a:t>но с небольшим изменением – чтобы победить нужно срубить короля.</a:t>
            </a:r>
          </a:p>
          <a:p>
            <a:r>
              <a:rPr lang="ru-RU" sz="3200" dirty="0"/>
              <a:t>Программа является игрой, но это игра, в которой нужно думать головой. Не зря ее называют игрой королей.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42147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Игровое поле							Окно победы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1757" y="1676400"/>
            <a:ext cx="6039188" cy="36131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0945" y="1676400"/>
            <a:ext cx="4439270" cy="31722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2293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1301" y="127000"/>
            <a:ext cx="9563099" cy="723900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6400" y="1340474"/>
            <a:ext cx="5065712" cy="5047626"/>
          </a:xfrm>
        </p:spPr>
        <p:txBody>
          <a:bodyPr/>
          <a:lstStyle/>
          <a:p>
            <a:r>
              <a:rPr lang="en-US" dirty="0" smtClean="0"/>
              <a:t>Chess.py – </a:t>
            </a:r>
            <a:r>
              <a:rPr lang="ru-RU" dirty="0" smtClean="0"/>
              <a:t>Основная программа</a:t>
            </a:r>
          </a:p>
          <a:p>
            <a:r>
              <a:rPr lang="en-US" dirty="0" err="1" smtClean="0"/>
              <a:t>Chess.ui</a:t>
            </a:r>
            <a:r>
              <a:rPr lang="en-US" dirty="0" smtClean="0"/>
              <a:t> – </a:t>
            </a:r>
            <a:r>
              <a:rPr lang="en-US" dirty="0" err="1" smtClean="0"/>
              <a:t>Ui</a:t>
            </a:r>
            <a:r>
              <a:rPr lang="en-US" dirty="0" smtClean="0"/>
              <a:t>-</a:t>
            </a:r>
            <a:r>
              <a:rPr lang="ru-RU" dirty="0" smtClean="0"/>
              <a:t>файл с игровым полем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in.ui</a:t>
            </a:r>
            <a:r>
              <a:rPr lang="en-US" dirty="0" smtClean="0"/>
              <a:t> – </a:t>
            </a:r>
            <a:r>
              <a:rPr lang="en-US" dirty="0" err="1" smtClean="0"/>
              <a:t>Ui</a:t>
            </a:r>
            <a:r>
              <a:rPr lang="en-US" dirty="0" smtClean="0"/>
              <a:t>-</a:t>
            </a:r>
            <a:r>
              <a:rPr lang="ru-RU" dirty="0" smtClean="0"/>
              <a:t>файл с окном победы</a:t>
            </a:r>
          </a:p>
          <a:p>
            <a:r>
              <a:rPr lang="en-US" dirty="0" smtClean="0"/>
              <a:t>board </a:t>
            </a:r>
            <a:r>
              <a:rPr lang="en-US" dirty="0" smtClean="0"/>
              <a:t>– </a:t>
            </a:r>
            <a:r>
              <a:rPr lang="ru-RU" dirty="0" smtClean="0"/>
              <a:t>папка, содержащая </a:t>
            </a:r>
            <a:r>
              <a:rPr lang="ru-RU" dirty="0" smtClean="0"/>
              <a:t>фон</a:t>
            </a:r>
            <a:r>
              <a:rPr lang="en-US" dirty="0" smtClean="0"/>
              <a:t>(wood.png)</a:t>
            </a:r>
            <a:r>
              <a:rPr lang="ru-RU" dirty="0" smtClean="0"/>
              <a:t> и фигуры(в папке </a:t>
            </a:r>
            <a:r>
              <a:rPr lang="en-US" dirty="0" smtClean="0"/>
              <a:t>alpha </a:t>
            </a:r>
            <a:r>
              <a:rPr lang="ru-RU" dirty="0" smtClean="0"/>
              <a:t>и </a:t>
            </a:r>
            <a:r>
              <a:rPr lang="en-US" dirty="0" err="1" smtClean="0"/>
              <a:t>dilena</a:t>
            </a:r>
            <a:r>
              <a:rPr lang="en-US" dirty="0" smtClean="0"/>
              <a:t>)</a:t>
            </a:r>
            <a:r>
              <a:rPr lang="ru-RU" dirty="0" smtClean="0"/>
              <a:t>, расположенные на </a:t>
            </a:r>
            <a:r>
              <a:rPr lang="ru-RU" dirty="0" smtClean="0"/>
              <a:t>поле</a:t>
            </a:r>
            <a:endParaRPr lang="ru-RU" dirty="0" smtClean="0"/>
          </a:p>
        </p:txBody>
      </p:sp>
      <p:pic>
        <p:nvPicPr>
          <p:cNvPr id="5" name="Рисунок 4" descr="Структур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5199" y="1041469"/>
            <a:ext cx="2706721" cy="51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72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ru-RU" dirty="0" smtClean="0"/>
              <a:t>Использовались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sz="2400" dirty="0" err="1" smtClean="0"/>
              <a:t>PyCharm</a:t>
            </a:r>
            <a:endParaRPr lang="en-US" sz="2400" dirty="0" smtClean="0"/>
          </a:p>
          <a:p>
            <a:r>
              <a:rPr lang="en-US" sz="2400" dirty="0" smtClean="0"/>
              <a:t>Python 3</a:t>
            </a:r>
          </a:p>
          <a:p>
            <a:r>
              <a:rPr lang="en-US" sz="2400" dirty="0" err="1" smtClean="0"/>
              <a:t>QtDesigner</a:t>
            </a:r>
            <a:endParaRPr lang="ru-RU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ru-RU" sz="3600" dirty="0" smtClean="0"/>
              <a:t>И библиотеки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endParaRPr lang="en-US" sz="4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7640" y="3917888"/>
            <a:ext cx="4423074" cy="16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82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1549400"/>
            <a:ext cx="11023600" cy="4914900"/>
          </a:xfrm>
        </p:spPr>
        <p:txBody>
          <a:bodyPr>
            <a:normAutofit/>
          </a:bodyPr>
          <a:lstStyle/>
          <a:p>
            <a:r>
              <a:rPr lang="ru-RU" sz="4800" dirty="0"/>
              <a:t>В заключение можно добавить, что игру есть куда улучшать, хоть игра и не нова есть куча идей для ее улучшения.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142503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2705100"/>
            <a:ext cx="8911687" cy="1257300"/>
          </a:xfrm>
        </p:spPr>
        <p:txBody>
          <a:bodyPr>
            <a:normAutofit/>
          </a:bodyPr>
          <a:lstStyle/>
          <a:p>
            <a:r>
              <a:rPr lang="ru-RU" sz="5000" dirty="0" smtClean="0"/>
              <a:t>Спасибо за внимание!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xmlns="" val="18570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140</Words>
  <Application>Microsoft Office PowerPoint</Application>
  <PresentationFormat>Произвольный</PresentationFormat>
  <Paragraphs>22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Легкий дым</vt:lpstr>
      <vt:lpstr>Шахматы(Chess)</vt:lpstr>
      <vt:lpstr>О проекте</vt:lpstr>
      <vt:lpstr>Игровое поле       Окно победы </vt:lpstr>
      <vt:lpstr>Структура</vt:lpstr>
      <vt:lpstr>Использовались:</vt:lpstr>
      <vt:lpstr>В заключение можно добавить, что игру есть куда улучшать, хоть игра и не нова есть куча идей для ее улучшения.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Шахматы(Chess)</dc:title>
  <dc:creator>Илья</dc:creator>
  <cp:lastModifiedBy>Пользователь Windows</cp:lastModifiedBy>
  <cp:revision>7</cp:revision>
  <dcterms:created xsi:type="dcterms:W3CDTF">2019-11-12T13:36:46Z</dcterms:created>
  <dcterms:modified xsi:type="dcterms:W3CDTF">2019-11-13T00:45:42Z</dcterms:modified>
</cp:coreProperties>
</file>