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DE99B59-1539-4E30-9997-6ABB67885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03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E99B59-1539-4E30-9997-6ABB67885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87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E99B59-1539-4E30-9997-6ABB6788540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362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E99B59-1539-4E30-9997-6ABB67885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431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E99B59-1539-4E30-9997-6ABB6788540D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0941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E99B59-1539-4E30-9997-6ABB67885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285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9B59-1539-4E30-9997-6ABB67885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260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9B59-1539-4E30-9997-6ABB67885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54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9B59-1539-4E30-9997-6ABB67885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49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E99B59-1539-4E30-9997-6ABB67885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63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DE99B59-1539-4E30-9997-6ABB67885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95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DE99B59-1539-4E30-9997-6ABB67885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24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9B59-1539-4E30-9997-6ABB67885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92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9B59-1539-4E30-9997-6ABB67885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06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9B59-1539-4E30-9997-6ABB67885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44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E99B59-1539-4E30-9997-6ABB67885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17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27F12-792B-45B3-B496-D9B48DC976C9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DE99B59-1539-4E30-9997-6ABB67885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94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3" y="1727201"/>
            <a:ext cx="8915399" cy="1282700"/>
          </a:xfrm>
        </p:spPr>
        <p:txBody>
          <a:bodyPr/>
          <a:lstStyle/>
          <a:p>
            <a:r>
              <a:rPr lang="ru-RU" dirty="0" smtClean="0"/>
              <a:t>Шахматы(</a:t>
            </a:r>
            <a:r>
              <a:rPr lang="en-US" dirty="0" smtClean="0"/>
              <a:t>Chess)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9213" y="3454401"/>
            <a:ext cx="8915399" cy="2449262"/>
          </a:xfrm>
        </p:spPr>
        <p:txBody>
          <a:bodyPr/>
          <a:lstStyle/>
          <a:p>
            <a:r>
              <a:rPr lang="ru-RU" dirty="0"/>
              <a:t>Автор: Лаврентьев Егор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/>
              <a:t>Ученик 2 года </a:t>
            </a:r>
            <a:r>
              <a:rPr lang="ru-RU" dirty="0" err="1"/>
              <a:t>Яндекс.Лицей</a:t>
            </a:r>
            <a:r>
              <a:rPr lang="ru-RU" dirty="0"/>
              <a:t> в г. </a:t>
            </a:r>
            <a:r>
              <a:rPr lang="ru-RU" dirty="0" smtClean="0"/>
              <a:t>Стерлитамак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Преподаватель</a:t>
            </a:r>
            <a:r>
              <a:rPr lang="en-US" dirty="0" smtClean="0"/>
              <a:t>: </a:t>
            </a:r>
            <a:r>
              <a:rPr lang="ru-RU" dirty="0" smtClean="0"/>
              <a:t>Иванов Александр Николаевич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038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330200"/>
            <a:ext cx="8911687" cy="965200"/>
          </a:xfrm>
        </p:spPr>
        <p:txBody>
          <a:bodyPr>
            <a:noAutofit/>
          </a:bodyPr>
          <a:lstStyle/>
          <a:p>
            <a:r>
              <a:rPr lang="ru-RU" sz="6000" dirty="0" smtClean="0"/>
              <a:t>О проекте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460500"/>
            <a:ext cx="8915400" cy="445072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Идея проекта – обычная настольная игра Шахматы</a:t>
            </a:r>
            <a:r>
              <a:rPr lang="en-US" sz="3600" dirty="0" smtClean="0"/>
              <a:t>, </a:t>
            </a:r>
            <a:r>
              <a:rPr lang="ru-RU" sz="3600" dirty="0" smtClean="0"/>
              <a:t>но с небольшим изменением – чтобы победить нужно срубить короля</a:t>
            </a:r>
          </a:p>
        </p:txBody>
      </p:sp>
    </p:spTree>
    <p:extLst>
      <p:ext uri="{BB962C8B-B14F-4D97-AF65-F5344CB8AC3E}">
        <p14:creationId xmlns:p14="http://schemas.microsoft.com/office/powerpoint/2010/main" val="421473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2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Игровое поле							Окно победы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757" y="1676400"/>
            <a:ext cx="6039188" cy="36131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945" y="1676400"/>
            <a:ext cx="4439270" cy="31722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2933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1301" y="127000"/>
            <a:ext cx="9563099" cy="723900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16400" y="1340474"/>
            <a:ext cx="5065712" cy="5047626"/>
          </a:xfrm>
        </p:spPr>
        <p:txBody>
          <a:bodyPr/>
          <a:lstStyle/>
          <a:p>
            <a:r>
              <a:rPr lang="en-US" dirty="0" smtClean="0"/>
              <a:t>Chess.py – </a:t>
            </a:r>
            <a:r>
              <a:rPr lang="ru-RU" dirty="0" smtClean="0"/>
              <a:t>Основная программа</a:t>
            </a:r>
          </a:p>
          <a:p>
            <a:r>
              <a:rPr lang="en-US" dirty="0" err="1" smtClean="0"/>
              <a:t>Chess.ui</a:t>
            </a:r>
            <a:r>
              <a:rPr lang="en-US" dirty="0" smtClean="0"/>
              <a:t> – </a:t>
            </a:r>
            <a:r>
              <a:rPr lang="en-US" dirty="0" err="1" smtClean="0"/>
              <a:t>Ui</a:t>
            </a:r>
            <a:r>
              <a:rPr lang="en-US" dirty="0" smtClean="0"/>
              <a:t>-</a:t>
            </a:r>
            <a:r>
              <a:rPr lang="ru-RU" dirty="0" smtClean="0"/>
              <a:t>файл с игровым полем</a:t>
            </a:r>
          </a:p>
          <a:p>
            <a:r>
              <a:rPr lang="en-US" dirty="0" err="1"/>
              <a:t>w</a:t>
            </a:r>
            <a:r>
              <a:rPr lang="en-US" dirty="0" err="1" smtClean="0"/>
              <a:t>in.ui</a:t>
            </a:r>
            <a:r>
              <a:rPr lang="en-US" dirty="0" smtClean="0"/>
              <a:t> – </a:t>
            </a:r>
            <a:r>
              <a:rPr lang="en-US" dirty="0" err="1" smtClean="0"/>
              <a:t>Ui</a:t>
            </a:r>
            <a:r>
              <a:rPr lang="en-US" dirty="0" smtClean="0"/>
              <a:t>-</a:t>
            </a:r>
            <a:r>
              <a:rPr lang="ru-RU" dirty="0" smtClean="0"/>
              <a:t>файл с окном победы</a:t>
            </a:r>
          </a:p>
          <a:p>
            <a:r>
              <a:rPr lang="ru-RU" dirty="0" smtClean="0"/>
              <a:t>Содержание папки </a:t>
            </a:r>
            <a:r>
              <a:rPr lang="en-US" dirty="0" smtClean="0"/>
              <a:t>board – </a:t>
            </a:r>
            <a:r>
              <a:rPr lang="ru-RU" dirty="0" smtClean="0"/>
              <a:t>это фон</a:t>
            </a:r>
            <a:r>
              <a:rPr lang="en-US" dirty="0" smtClean="0"/>
              <a:t>(wood.png)</a:t>
            </a:r>
            <a:r>
              <a:rPr lang="ru-RU" dirty="0" smtClean="0"/>
              <a:t> и фигуры(в папке </a:t>
            </a:r>
            <a:r>
              <a:rPr lang="en-US" dirty="0" smtClean="0"/>
              <a:t>alpha </a:t>
            </a:r>
            <a:r>
              <a:rPr lang="ru-RU" dirty="0" smtClean="0"/>
              <a:t>и </a:t>
            </a:r>
            <a:r>
              <a:rPr lang="en-US" dirty="0" err="1" smtClean="0"/>
              <a:t>dilena</a:t>
            </a:r>
            <a:r>
              <a:rPr lang="en-US" dirty="0" smtClean="0"/>
              <a:t>)</a:t>
            </a:r>
            <a:r>
              <a:rPr lang="ru-RU" dirty="0" smtClean="0"/>
              <a:t>, расположенные на поле</a:t>
            </a:r>
          </a:p>
          <a:p>
            <a:r>
              <a:rPr lang="en-US" dirty="0" smtClean="0"/>
              <a:t>README – </a:t>
            </a:r>
            <a:r>
              <a:rPr lang="ru-RU" dirty="0" smtClean="0"/>
              <a:t>Поясни</a:t>
            </a:r>
            <a:r>
              <a:rPr lang="ru-RU" dirty="0"/>
              <a:t>т</a:t>
            </a:r>
            <a:r>
              <a:rPr lang="ru-RU" dirty="0" smtClean="0"/>
              <a:t>ельная записка</a:t>
            </a:r>
          </a:p>
          <a:p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51" y="1085285"/>
            <a:ext cx="2682748" cy="530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1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ru-RU" dirty="0" smtClean="0"/>
              <a:t>Использовались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/>
          <a:lstStyle/>
          <a:p>
            <a:r>
              <a:rPr lang="en-US" sz="2400" dirty="0" err="1" smtClean="0"/>
              <a:t>PyCharm</a:t>
            </a:r>
            <a:endParaRPr lang="en-US" sz="2400" dirty="0" smtClean="0"/>
          </a:p>
          <a:p>
            <a:r>
              <a:rPr lang="en-US" sz="2400" dirty="0" smtClean="0"/>
              <a:t>Python 3</a:t>
            </a:r>
          </a:p>
          <a:p>
            <a:r>
              <a:rPr lang="en-US" sz="2400" dirty="0" err="1" smtClean="0"/>
              <a:t>QtDesigner</a:t>
            </a:r>
            <a:endParaRPr lang="ru-RU" sz="2400" dirty="0" smtClean="0"/>
          </a:p>
          <a:p>
            <a:endParaRPr lang="en-US" sz="2400" dirty="0" smtClean="0"/>
          </a:p>
          <a:p>
            <a:pPr marL="0" indent="0">
              <a:buNone/>
            </a:pPr>
            <a:r>
              <a:rPr lang="ru-RU" sz="3600" dirty="0" smtClean="0"/>
              <a:t>И библиотеки</a:t>
            </a:r>
            <a:r>
              <a:rPr lang="en-US" sz="3600" dirty="0" smtClean="0"/>
              <a:t>:</a:t>
            </a:r>
          </a:p>
          <a:p>
            <a:pPr marL="0" indent="0">
              <a:buNone/>
            </a:pPr>
            <a:endParaRPr lang="en-US" sz="44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640" y="3917888"/>
            <a:ext cx="4423074" cy="169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1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2705100"/>
            <a:ext cx="8911687" cy="1257300"/>
          </a:xfrm>
        </p:spPr>
        <p:txBody>
          <a:bodyPr>
            <a:normAutofit/>
          </a:bodyPr>
          <a:lstStyle/>
          <a:p>
            <a:r>
              <a:rPr lang="ru-RU" sz="5000" dirty="0" smtClean="0"/>
              <a:t>Спасибо за внимание!</a:t>
            </a:r>
            <a:endParaRPr lang="ru-RU" sz="5000" dirty="0"/>
          </a:p>
        </p:txBody>
      </p:sp>
    </p:spTree>
    <p:extLst>
      <p:ext uri="{BB962C8B-B14F-4D97-AF65-F5344CB8AC3E}">
        <p14:creationId xmlns:p14="http://schemas.microsoft.com/office/powerpoint/2010/main" val="185702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</TotalTime>
  <Words>99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Легкий дым</vt:lpstr>
      <vt:lpstr>Шахматы(Chess)</vt:lpstr>
      <vt:lpstr>О проекте</vt:lpstr>
      <vt:lpstr>Игровое поле       Окно победы </vt:lpstr>
      <vt:lpstr>Структура</vt:lpstr>
      <vt:lpstr>Использовались: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Шахматы(Chess)</dc:title>
  <dc:creator>Илья</dc:creator>
  <cp:lastModifiedBy>Илья</cp:lastModifiedBy>
  <cp:revision>4</cp:revision>
  <dcterms:created xsi:type="dcterms:W3CDTF">2019-11-12T13:36:46Z</dcterms:created>
  <dcterms:modified xsi:type="dcterms:W3CDTF">2019-11-12T14:17:49Z</dcterms:modified>
</cp:coreProperties>
</file>