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401" y="1412776"/>
            <a:ext cx="7772400" cy="1975104"/>
          </a:xfrm>
        </p:spPr>
        <p:txBody>
          <a:bodyPr/>
          <a:lstStyle/>
          <a:p>
            <a:pPr algn="ctr"/>
            <a:r>
              <a:rPr lang="en-US" sz="5400" dirty="0" err="1" smtClean="0"/>
              <a:t>PanzerStorm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</a:t>
            </a:r>
            <a:r>
              <a:rPr lang="en-US" dirty="0" smtClean="0"/>
              <a:t>: </a:t>
            </a:r>
            <a:r>
              <a:rPr lang="ru-RU" dirty="0" smtClean="0"/>
              <a:t>Лаврентьев Егор, Юровских Роман и </a:t>
            </a:r>
            <a:r>
              <a:rPr lang="ru-RU" dirty="0" err="1" smtClean="0"/>
              <a:t>Мухаметзянов</a:t>
            </a:r>
            <a:r>
              <a:rPr lang="en-US" dirty="0" smtClean="0"/>
              <a:t> </a:t>
            </a:r>
            <a:r>
              <a:rPr lang="ru-RU" dirty="0" smtClean="0"/>
              <a:t>Альберт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 проекте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Идея</a:t>
            </a:r>
            <a:r>
              <a:rPr lang="en-US" sz="4400" dirty="0" smtClean="0"/>
              <a:t>:</a:t>
            </a:r>
            <a:r>
              <a:rPr lang="ru-RU" sz="4400" dirty="0" smtClean="0"/>
              <a:t> Игра в</a:t>
            </a:r>
            <a:r>
              <a:rPr lang="en-US" sz="4400" dirty="0" smtClean="0"/>
              <a:t> </a:t>
            </a:r>
            <a:r>
              <a:rPr lang="ru-RU" sz="4400" dirty="0" smtClean="0"/>
              <a:t>Танки видом сверху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Главное меню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404664"/>
            <a:ext cx="3332149" cy="34918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Рисунок 5" descr="Окно игр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60648"/>
            <a:ext cx="3055885" cy="33378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Рисунок 6" descr="Редакто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3766196"/>
            <a:ext cx="2867677" cy="3091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11560" y="400506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6309320"/>
            <a:ext cx="16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Редактор Карт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98072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игры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4" name="Содержимое 3" descr="Структура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492896"/>
            <a:ext cx="4032448" cy="19398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/>
          <p:cNvSpPr txBox="1"/>
          <p:nvPr/>
        </p:nvSpPr>
        <p:spPr>
          <a:xfrm>
            <a:off x="4716016" y="2708920"/>
            <a:ext cx="394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– </a:t>
            </a:r>
            <a:r>
              <a:rPr lang="ru-RU" dirty="0" smtClean="0"/>
              <a:t>файлы использующиеся в игре</a:t>
            </a:r>
          </a:p>
          <a:p>
            <a:r>
              <a:rPr lang="en-US" dirty="0" smtClean="0"/>
              <a:t>Board.py – </a:t>
            </a:r>
            <a:r>
              <a:rPr lang="ru-RU" dirty="0" smtClean="0"/>
              <a:t>файл для игровой доски</a:t>
            </a:r>
          </a:p>
          <a:p>
            <a:r>
              <a:rPr lang="en-US" dirty="0" smtClean="0"/>
              <a:t>Editor.py – </a:t>
            </a:r>
            <a:r>
              <a:rPr lang="ru-RU" dirty="0" smtClean="0"/>
              <a:t>Редактор карты</a:t>
            </a:r>
          </a:p>
          <a:p>
            <a:r>
              <a:rPr lang="en-US" dirty="0" smtClean="0"/>
              <a:t>Mainfile.py – </a:t>
            </a:r>
            <a:r>
              <a:rPr lang="ru-RU" dirty="0" smtClean="0"/>
              <a:t>Основной файл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Использовались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err="1" smtClean="0"/>
              <a:t>PyCharm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Python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И библиотеки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3" name="Рисунок 2" descr="Импорт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4797152"/>
            <a:ext cx="2072663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548680"/>
            <a:ext cx="7772400" cy="1975104"/>
          </a:xfrm>
        </p:spPr>
        <p:txBody>
          <a:bodyPr/>
          <a:lstStyle/>
          <a:p>
            <a:pPr algn="ctr"/>
            <a:r>
              <a:rPr lang="ru-RU" sz="4800" dirty="0" smtClean="0"/>
              <a:t>Игровой процесс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1772816"/>
            <a:ext cx="7772400" cy="3456384"/>
          </a:xfrm>
        </p:spPr>
        <p:txBody>
          <a:bodyPr>
            <a:noAutofit/>
          </a:bodyPr>
          <a:lstStyle/>
          <a:p>
            <a:r>
              <a:rPr lang="ru-RU" sz="2800" dirty="0" smtClean="0"/>
              <a:t>Управление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1-й игрок</a:t>
            </a:r>
            <a:r>
              <a:rPr lang="en-US" sz="2800" dirty="0" smtClean="0"/>
              <a:t>: </a:t>
            </a:r>
            <a:endParaRPr lang="ru-RU" sz="2800" dirty="0" smtClean="0"/>
          </a:p>
          <a:p>
            <a:r>
              <a:rPr lang="en-US" sz="2800" dirty="0" smtClean="0"/>
              <a:t>«W», «A», «S», «D» - </a:t>
            </a:r>
            <a:r>
              <a:rPr lang="ru-RU" sz="2800" dirty="0" smtClean="0"/>
              <a:t>Движение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en-US" sz="2800" dirty="0" smtClean="0"/>
              <a:t>«Space»(«</a:t>
            </a:r>
            <a:r>
              <a:rPr lang="ru-RU" sz="2800" dirty="0" smtClean="0"/>
              <a:t>Пробел</a:t>
            </a:r>
            <a:r>
              <a:rPr lang="en-US" sz="2800" dirty="0" smtClean="0"/>
              <a:t>»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- выстрел</a:t>
            </a:r>
            <a:r>
              <a:rPr lang="en-US" sz="2800" dirty="0" smtClean="0"/>
              <a:t>;</a:t>
            </a:r>
          </a:p>
          <a:p>
            <a:r>
              <a:rPr lang="ru-RU" sz="2800" dirty="0" smtClean="0"/>
              <a:t>2-й игрок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«</a:t>
            </a:r>
            <a:r>
              <a:rPr lang="ru-RU" sz="2800" dirty="0" smtClean="0"/>
              <a:t>Стрела вверх</a:t>
            </a:r>
            <a:r>
              <a:rPr lang="en-US" sz="2800" dirty="0" smtClean="0"/>
              <a:t>», «</a:t>
            </a:r>
            <a:r>
              <a:rPr lang="ru-RU" sz="2800" dirty="0" smtClean="0"/>
              <a:t>Стрела влево</a:t>
            </a:r>
            <a:r>
              <a:rPr lang="en-US" sz="2800" dirty="0" smtClean="0"/>
              <a:t>», «</a:t>
            </a:r>
            <a:r>
              <a:rPr lang="ru-RU" sz="2800" dirty="0" smtClean="0"/>
              <a:t>Стрела вниз</a:t>
            </a:r>
            <a:r>
              <a:rPr lang="en-US" sz="2800" dirty="0" smtClean="0"/>
              <a:t>», «</a:t>
            </a:r>
            <a:r>
              <a:rPr lang="ru-RU" sz="2800" dirty="0" smtClean="0"/>
              <a:t>Стрела вправо</a:t>
            </a:r>
            <a:r>
              <a:rPr lang="en-US" sz="2800" dirty="0" smtClean="0"/>
              <a:t>» </a:t>
            </a:r>
            <a:r>
              <a:rPr lang="en-US" sz="2800" dirty="0"/>
              <a:t>- </a:t>
            </a:r>
            <a:r>
              <a:rPr lang="ru-RU" sz="2800" dirty="0"/>
              <a:t>Движение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en-US" sz="2800" dirty="0" smtClean="0"/>
              <a:t>«Enter» </a:t>
            </a:r>
            <a:r>
              <a:rPr lang="ru-RU" sz="2800" dirty="0" smtClean="0"/>
              <a:t>- </a:t>
            </a:r>
            <a:r>
              <a:rPr lang="ru-RU" sz="2800" dirty="0"/>
              <a:t>выстрел</a:t>
            </a:r>
            <a:r>
              <a:rPr lang="en-US" sz="2800" dirty="0" smtClean="0"/>
              <a:t>;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334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836712"/>
            <a:ext cx="7772400" cy="1543056"/>
          </a:xfrm>
        </p:spPr>
        <p:txBody>
          <a:bodyPr/>
          <a:lstStyle/>
          <a:p>
            <a:pPr algn="ctr"/>
            <a:r>
              <a:rPr lang="ru-RU" sz="5400" dirty="0" smtClean="0"/>
              <a:t>Редактор карт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2178536"/>
          </a:xfrm>
        </p:spPr>
        <p:txBody>
          <a:bodyPr>
            <a:noAutofit/>
          </a:bodyPr>
          <a:lstStyle/>
          <a:p>
            <a:r>
              <a:rPr lang="ru-RU" sz="2800" dirty="0" smtClean="0"/>
              <a:t>«ЛКМ» - поставить стену</a:t>
            </a:r>
          </a:p>
          <a:p>
            <a:r>
              <a:rPr lang="ru-RU" sz="2800" dirty="0" smtClean="0"/>
              <a:t>«СКМ» - точка появления(1 нажатие – синий</a:t>
            </a:r>
            <a:r>
              <a:rPr lang="en-US" sz="2800" dirty="0" smtClean="0"/>
              <a:t>, 2 – </a:t>
            </a:r>
            <a:r>
              <a:rPr lang="ru-RU" sz="2800" dirty="0" smtClean="0"/>
              <a:t>красный)</a:t>
            </a:r>
          </a:p>
          <a:p>
            <a:r>
              <a:rPr lang="ru-RU" sz="2800" dirty="0" smtClean="0"/>
              <a:t>«ПКМ» - убрать стену или точку появление</a:t>
            </a:r>
          </a:p>
          <a:p>
            <a:r>
              <a:rPr lang="ru-RU" sz="2800" dirty="0" smtClean="0"/>
              <a:t>«</a:t>
            </a:r>
            <a:r>
              <a:rPr lang="en-US" sz="2800" dirty="0" smtClean="0"/>
              <a:t>Space</a:t>
            </a:r>
            <a:r>
              <a:rPr lang="ru-RU" sz="2800" dirty="0" smtClean="0"/>
              <a:t>»</a:t>
            </a:r>
            <a:r>
              <a:rPr lang="ru-RU" sz="2800" dirty="0"/>
              <a:t> </a:t>
            </a:r>
            <a:r>
              <a:rPr lang="ru-RU" sz="2800" dirty="0" smtClean="0"/>
              <a:t>- сохранить карту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865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Есть еще несколько идей для развития проекта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Например, можно добавить новые режимы или </a:t>
            </a:r>
            <a:r>
              <a:rPr lang="en-US" dirty="0" smtClean="0"/>
              <a:t>PVE</a:t>
            </a:r>
            <a:r>
              <a:rPr lang="ru-RU" dirty="0" smtClean="0"/>
              <a:t>-режим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80928"/>
            <a:ext cx="8352928" cy="1634480"/>
          </a:xfrm>
        </p:spPr>
        <p:txBody>
          <a:bodyPr/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</TotalTime>
  <Words>157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Consolas</vt:lpstr>
      <vt:lpstr>Corbel</vt:lpstr>
      <vt:lpstr>Wingdings</vt:lpstr>
      <vt:lpstr>Wingdings 2</vt:lpstr>
      <vt:lpstr>Wingdings 3</vt:lpstr>
      <vt:lpstr>Метро</vt:lpstr>
      <vt:lpstr>PanzerStorm</vt:lpstr>
      <vt:lpstr>О проекте</vt:lpstr>
      <vt:lpstr> </vt:lpstr>
      <vt:lpstr>Структура</vt:lpstr>
      <vt:lpstr>Использовались: PyCharm Python 3      И библиотеки:</vt:lpstr>
      <vt:lpstr>Игровой процесс</vt:lpstr>
      <vt:lpstr>Редактор карт</vt:lpstr>
      <vt:lpstr>Есть еще несколько идей для развития проекта: Например, можно добавить новые режимы или PVE-режим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PanzerStorm</dc:title>
  <dc:creator>Пользователь Windows</dc:creator>
  <cp:lastModifiedBy>Илья</cp:lastModifiedBy>
  <cp:revision>5</cp:revision>
  <dcterms:created xsi:type="dcterms:W3CDTF">2020-01-28T09:26:02Z</dcterms:created>
  <dcterms:modified xsi:type="dcterms:W3CDTF">2020-01-28T11:16:13Z</dcterms:modified>
</cp:coreProperties>
</file>