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PanzerStorm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: </a:t>
            </a:r>
            <a:r>
              <a:rPr lang="ru-RU" dirty="0" smtClean="0"/>
              <a:t>Лаврентьев Егор, Юровских Роман и </a:t>
            </a:r>
            <a:r>
              <a:rPr lang="ru-RU" dirty="0" err="1" smtClean="0"/>
              <a:t>Мухаметзянов</a:t>
            </a:r>
            <a:r>
              <a:rPr lang="en-US" dirty="0" smtClean="0"/>
              <a:t> </a:t>
            </a:r>
            <a:r>
              <a:rPr lang="ru-RU" dirty="0" smtClean="0"/>
              <a:t>Альбер</a:t>
            </a:r>
            <a:r>
              <a:rPr lang="ru-RU" dirty="0" smtClean="0"/>
              <a:t>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 проекте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Идея</a:t>
            </a:r>
            <a:r>
              <a:rPr lang="en-US" sz="4400" dirty="0" smtClean="0"/>
              <a:t>:</a:t>
            </a:r>
            <a:r>
              <a:rPr lang="ru-RU" sz="4400" dirty="0" smtClean="0"/>
              <a:t> Игра в</a:t>
            </a:r>
            <a:r>
              <a:rPr lang="en-US" sz="4400" dirty="0" smtClean="0"/>
              <a:t> </a:t>
            </a:r>
            <a:r>
              <a:rPr lang="ru-RU" sz="4400" dirty="0" smtClean="0"/>
              <a:t>Танки видом сверху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Главное меню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3332149" cy="34918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Рисунок 5" descr="Окно игр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60648"/>
            <a:ext cx="3055885" cy="3337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Рисунок 6" descr="Редакто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766196"/>
            <a:ext cx="2867677" cy="3091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1560" y="400506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6309320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Редактор Карт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8072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игры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Содержимое 3" descr="Структур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92896"/>
            <a:ext cx="4032448" cy="19398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4716016" y="2708920"/>
            <a:ext cx="394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– </a:t>
            </a:r>
            <a:r>
              <a:rPr lang="ru-RU" dirty="0" smtClean="0"/>
              <a:t>файлы использующиеся в игре</a:t>
            </a:r>
          </a:p>
          <a:p>
            <a:r>
              <a:rPr lang="en-US" dirty="0" smtClean="0"/>
              <a:t>Board.py – </a:t>
            </a:r>
            <a:r>
              <a:rPr lang="ru-RU" dirty="0" smtClean="0"/>
              <a:t>файл для игровой доски</a:t>
            </a:r>
          </a:p>
          <a:p>
            <a:r>
              <a:rPr lang="en-US" dirty="0" smtClean="0"/>
              <a:t>Editor.py – </a:t>
            </a:r>
            <a:r>
              <a:rPr lang="ru-RU" dirty="0" smtClean="0"/>
              <a:t>Редактор карты</a:t>
            </a:r>
          </a:p>
          <a:p>
            <a:r>
              <a:rPr lang="en-US" dirty="0" smtClean="0"/>
              <a:t>Mainfile.py – </a:t>
            </a:r>
            <a:r>
              <a:rPr lang="ru-RU" dirty="0" smtClean="0"/>
              <a:t>Основной файл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Использовались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err="1" smtClean="0"/>
              <a:t>PyCharm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Python 3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И библиотеки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3" name="Рисунок 2" descr="Импорт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797152"/>
            <a:ext cx="2072663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еще несколько идей для развития проекта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Например, можно добавить новые режимы или </a:t>
            </a:r>
            <a:r>
              <a:rPr lang="en-US" dirty="0" smtClean="0"/>
              <a:t>PVE</a:t>
            </a:r>
            <a:r>
              <a:rPr lang="ru-RU" dirty="0" smtClean="0"/>
              <a:t>-режим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80928"/>
            <a:ext cx="8352928" cy="1634480"/>
          </a:xfrm>
        </p:spPr>
        <p:txBody>
          <a:bodyPr/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</TotalTime>
  <Words>61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Метро</vt:lpstr>
      <vt:lpstr>PanzerStorm</vt:lpstr>
      <vt:lpstr>О проекте</vt:lpstr>
      <vt:lpstr> </vt:lpstr>
      <vt:lpstr>Структура</vt:lpstr>
      <vt:lpstr>Использовались: PyCharm Python 3      И библиотеки:</vt:lpstr>
      <vt:lpstr>Есть еще несколько идей для развития проекта: Например, можно добавить новые режимы или PVE-режим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PanzerStorm</dc:title>
  <dc:creator>Пользователь Windows</dc:creator>
  <cp:lastModifiedBy>Пользователь Windows</cp:lastModifiedBy>
  <cp:revision>3</cp:revision>
  <dcterms:created xsi:type="dcterms:W3CDTF">2020-01-28T09:26:02Z</dcterms:created>
  <dcterms:modified xsi:type="dcterms:W3CDTF">2020-01-28T09:50:54Z</dcterms:modified>
</cp:coreProperties>
</file>