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3" r:id="rId6"/>
    <p:sldId id="535" r:id="rId7"/>
    <p:sldId id="536" r:id="rId8"/>
    <p:sldId id="547" r:id="rId9"/>
    <p:sldId id="538" r:id="rId10"/>
    <p:sldId id="550" r:id="rId11"/>
    <p:sldId id="543" r:id="rId12"/>
    <p:sldId id="5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3" autoAdjust="0"/>
    <p:restoredTop sz="94422"/>
  </p:normalViewPr>
  <p:slideViewPr>
    <p:cSldViewPr snapToGrid="0">
      <p:cViewPr varScale="1">
        <p:scale>
          <a:sx n="73" d="100"/>
          <a:sy n="73" d="100"/>
        </p:scale>
        <p:origin x="11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Budgeting App with Real-Time Alerts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 Comprehensive Financial Management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Purpose: - To develop an app that helps users manage their budgets effectively by providing real-time alerts to prevent overspending.</a:t>
            </a:r>
          </a:p>
          <a:p>
            <a:r>
              <a:rPr lang="en-US" sz="2400" dirty="0"/>
              <a:t>Objective:- Offer an intuitive platform with features that support financial control and better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PROBLEM STATEMENT &amp;SOLUTION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88FFEB-E820-1E5D-AB32-D3453EDB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Problem Statement - Users often overspend due to a lack of real-time budget tracking and simple tools, leading to financial stress and poor money management.</a:t>
            </a:r>
          </a:p>
          <a:p>
            <a:r>
              <a:rPr lang="en-US" sz="2400" dirty="0"/>
              <a:t>Solution- A user-friendly budgeting app that offers real-time alerts when users approach or exceed their budget limits.</a:t>
            </a:r>
          </a:p>
          <a:p>
            <a:r>
              <a:rPr lang="en-US" sz="2400" dirty="0"/>
              <a:t>Key Features:</a:t>
            </a:r>
          </a:p>
          <a:p>
            <a:pPr lvl="4"/>
            <a:r>
              <a:rPr lang="en-US" sz="2000" dirty="0"/>
              <a:t>Real-Time Notifications </a:t>
            </a:r>
          </a:p>
          <a:p>
            <a:pPr lvl="4"/>
            <a:r>
              <a:rPr lang="en-US" sz="2000" dirty="0"/>
              <a:t>Bank API Integration</a:t>
            </a:r>
          </a:p>
          <a:p>
            <a:pPr lvl="4"/>
            <a:r>
              <a:rPr lang="en-US" sz="2000" dirty="0"/>
              <a:t>Insightful Reporting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Technical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1807FF-23A9-9FA4-0239-79FBB4A4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Frontend: React for a dynamic and responsive user interface. </a:t>
            </a:r>
          </a:p>
          <a:p>
            <a:r>
              <a:rPr lang="en-US" sz="2400" dirty="0"/>
              <a:t>Backend: Node.js with Express.js for server-side logic and API handling.</a:t>
            </a:r>
          </a:p>
          <a:p>
            <a:r>
              <a:rPr lang="en-US" sz="2400" dirty="0"/>
              <a:t>Database: MongoDB for storing user data, budgets, and transaction records.</a:t>
            </a:r>
          </a:p>
          <a:p>
            <a:r>
              <a:rPr lang="en-US" sz="2400" dirty="0"/>
              <a:t>Integration: Secure connection with bank APIs for transaction data.</a:t>
            </a:r>
          </a:p>
          <a:p>
            <a:r>
              <a:rPr lang="en-US" sz="2400" dirty="0"/>
              <a:t>Workflow: - Data flow from user input and bank APIs to MongoDB, processed in Node.js, and presented in React.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A6901-BE6D-DA7A-39E6-DF87079D3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4769F-9CA6-D990-DD51-7EDE398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Target Audience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3D7D9-98A7-D901-E6D3-2E723607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7"/>
            <a:ext cx="8573008" cy="4044019"/>
          </a:xfrm>
        </p:spPr>
        <p:txBody>
          <a:bodyPr/>
          <a:lstStyle/>
          <a:p>
            <a:r>
              <a:rPr lang="en-US" dirty="0"/>
              <a:t>Primary Audience:  - Individuals seeking to manage their personal finances better.</a:t>
            </a:r>
          </a:p>
          <a:p>
            <a:r>
              <a:rPr lang="en-US" dirty="0"/>
              <a:t>Secondary Audience:  - Financial advisors and institutions looking to offer budgeting tools to clients.</a:t>
            </a:r>
          </a:p>
          <a:p>
            <a:r>
              <a:rPr lang="en-US" dirty="0"/>
              <a:t>Demographics: Age: 18-50  - Tech-savvy users who prefer digital solutions for financial management.</a:t>
            </a:r>
          </a:p>
        </p:txBody>
      </p:sp>
    </p:spTree>
    <p:extLst>
      <p:ext uri="{BB962C8B-B14F-4D97-AF65-F5344CB8AC3E}">
        <p14:creationId xmlns:p14="http://schemas.microsoft.com/office/powerpoint/2010/main" val="181512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and Scalability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1" y="2185415"/>
            <a:ext cx="9140275" cy="3673517"/>
          </a:xfrm>
        </p:spPr>
        <p:txBody>
          <a:bodyPr/>
          <a:lstStyle/>
          <a:p>
            <a:r>
              <a:rPr lang="en-US" dirty="0"/>
              <a:t>Feasibility: </a:t>
            </a:r>
          </a:p>
          <a:p>
            <a:r>
              <a:rPr lang="en-US" dirty="0"/>
              <a:t> - The tech stack chosen is widely supported and scalable. </a:t>
            </a:r>
          </a:p>
          <a:p>
            <a:r>
              <a:rPr lang="en-US" dirty="0"/>
              <a:t> - Integration with bank APIs is feasible with existing technologies.</a:t>
            </a:r>
          </a:p>
          <a:p>
            <a:r>
              <a:rPr lang="en-US" dirty="0"/>
              <a:t> Scalability: </a:t>
            </a:r>
          </a:p>
          <a:p>
            <a:r>
              <a:rPr lang="en-US" dirty="0"/>
              <a:t> - MongoDB allows for horizontal scaling as user data grows. </a:t>
            </a:r>
          </a:p>
          <a:p>
            <a:r>
              <a:rPr lang="en-US" dirty="0"/>
              <a:t> - React and Node.js can handle increased traffic and data processing as the user base expands.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035B8-F8CA-3CD0-A9DC-8BCBDE970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73555D-23CF-EE96-4F61-70E9E3C8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ImpacT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984CE3-1DE7-BC1F-0120-ABBBC4D4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Financial Awareness: - Helps users maintain financial discipline and avoid debt.</a:t>
            </a:r>
          </a:p>
          <a:p>
            <a:r>
              <a:rPr lang="en-US" dirty="0"/>
              <a:t>User Empowerment:  - Empowers users with insights into their spending habits.</a:t>
            </a:r>
          </a:p>
          <a:p>
            <a:r>
              <a:rPr lang="en-US" dirty="0"/>
              <a:t>Market Potential:  - High demand for user-friendly financial management tools in the digital age.</a:t>
            </a:r>
          </a:p>
        </p:txBody>
      </p:sp>
    </p:spTree>
    <p:extLst>
      <p:ext uri="{BB962C8B-B14F-4D97-AF65-F5344CB8AC3E}">
        <p14:creationId xmlns:p14="http://schemas.microsoft.com/office/powerpoint/2010/main" val="291703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 The app is a powerful tool for managing personal finances, offering real-time alerts and insightful reports.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-TECH MAVERICKS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27</TotalTime>
  <Words>379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 Light</vt:lpstr>
      <vt:lpstr>Tw Cen MT</vt:lpstr>
      <vt:lpstr>Office Theme</vt:lpstr>
      <vt:lpstr> Budgeting App with Real-Time Alerts</vt:lpstr>
      <vt:lpstr>INTRODUCTION</vt:lpstr>
      <vt:lpstr>PROBLEM STATEMENT &amp;SOLUTION</vt:lpstr>
      <vt:lpstr> Technical Approach</vt:lpstr>
      <vt:lpstr> Target Audience</vt:lpstr>
      <vt:lpstr>Feasibility and Scalability</vt:lpstr>
      <vt:lpstr> ImpacT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Raj</dc:creator>
  <cp:lastModifiedBy>JAY VARDHAN SINGH (RA2311707010016)</cp:lastModifiedBy>
  <cp:revision>3</cp:revision>
  <dcterms:created xsi:type="dcterms:W3CDTF">2024-08-30T04:27:39Z</dcterms:created>
  <dcterms:modified xsi:type="dcterms:W3CDTF">2024-08-30T05:37:26Z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