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sldIdLst>
    <p:sldId id="530" r:id="rId5"/>
    <p:sldId id="533" r:id="rId6"/>
    <p:sldId id="545" r:id="rId7"/>
    <p:sldId id="546" r:id="rId8"/>
    <p:sldId id="54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422"/>
  </p:normalViewPr>
  <p:slideViewPr>
    <p:cSldViewPr snapToGrid="0">
      <p:cViewPr varScale="1">
        <p:scale>
          <a:sx n="73" d="100"/>
          <a:sy n="73" d="100"/>
        </p:scale>
        <p:origin x="10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Budgeting App with Real-Time Alerts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Manage Your Finances with Ease and Precision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578069"/>
            <a:ext cx="7735824" cy="128341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E4C09E8-836A-63D7-D33B-7ADCB9BF2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2165131"/>
            <a:ext cx="7735824" cy="2653757"/>
          </a:xfrm>
        </p:spPr>
        <p:txBody>
          <a:bodyPr/>
          <a:lstStyle/>
          <a:p>
            <a:pPr algn="l"/>
            <a:r>
              <a:rPr lang="en-US" sz="2400" b="1" dirty="0"/>
              <a:t>Purpose:  - To create a budgeting app that helps users manage their finances effectively and prevent overspending.</a:t>
            </a:r>
          </a:p>
          <a:p>
            <a:pPr algn="l"/>
            <a:r>
              <a:rPr lang="en-US" sz="2400" b="1" dirty="0"/>
              <a:t>Goal:  - Provide an intuitive platform with real-time alerts, enabling users to stay within budget and make informed financial decisions.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0DBC-B537-F2F2-92DC-226A9F0F7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0413"/>
            <a:ext cx="9144000" cy="1113361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89D9A-4F45-5E94-6991-72B480A65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9517" y="1807779"/>
            <a:ext cx="9144000" cy="4056993"/>
          </a:xfrm>
        </p:spPr>
        <p:txBody>
          <a:bodyPr/>
          <a:lstStyle/>
          <a:p>
            <a:pPr algn="l"/>
            <a:r>
              <a:rPr lang="en-US" sz="2800" b="1" dirty="0"/>
              <a:t>Issue:  - Many individuals struggle with staying within their budgets due to a lack of real-time financial oversight.</a:t>
            </a:r>
          </a:p>
          <a:p>
            <a:pPr algn="l"/>
            <a:r>
              <a:rPr lang="en-US" sz="2800" b="1" dirty="0"/>
              <a:t>Challenges:  - Existing tools are either too complex or lack timely alerts, leading to unplanned overspending and financial stress.</a:t>
            </a:r>
          </a:p>
          <a:p>
            <a:pPr algn="l"/>
            <a:r>
              <a:rPr lang="en-US" sz="2800" b="1" dirty="0"/>
              <a:t>Impact: - Users face difficulties in maintaining control over their finances, often resulting in debt and poor financial health.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06094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AB17-8C66-A9AB-336F-5C57481D3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1075418"/>
            <a:ext cx="7735824" cy="1069848"/>
          </a:xfrm>
        </p:spPr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7C20E-2BCA-6A1C-85D8-9B2C46BA0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2322786"/>
            <a:ext cx="7735824" cy="2496102"/>
          </a:xfrm>
        </p:spPr>
        <p:txBody>
          <a:bodyPr/>
          <a:lstStyle/>
          <a:p>
            <a:pPr algn="l"/>
            <a:r>
              <a:rPr lang="en-US" sz="2000" b="1" dirty="0"/>
              <a:t>Proposed Solution: - A user-friendly budgeting app that offers real-time alerts when users approach or exceed their budget limits.</a:t>
            </a:r>
          </a:p>
          <a:p>
            <a:pPr algn="l"/>
            <a:r>
              <a:rPr lang="en-US" sz="2000" b="1" dirty="0"/>
              <a:t>Real-Time Notifications: Immediate alerts for overspending.  </a:t>
            </a:r>
          </a:p>
          <a:p>
            <a:pPr algn="l"/>
            <a:r>
              <a:rPr lang="en-US" sz="2000" b="1" dirty="0"/>
              <a:t>Bank API Integration: Automatic transaction tracking.</a:t>
            </a:r>
          </a:p>
          <a:p>
            <a:pPr algn="l"/>
            <a:r>
              <a:rPr lang="en-US" sz="2000" b="1" dirty="0"/>
              <a:t>Insightful Reporting: Visual reports to analyze spending patterns.</a:t>
            </a:r>
          </a:p>
          <a:p>
            <a:pPr algn="l"/>
            <a:r>
              <a:rPr lang="en-US" sz="2000" b="1" dirty="0"/>
              <a:t>Benefits:  - Simplifies budget management, helps users avoid financial pitfalls, and promotes better financial habits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9881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7738" y="3374136"/>
            <a:ext cx="4973390" cy="2480126"/>
          </a:xfrm>
        </p:spPr>
        <p:txBody>
          <a:bodyPr/>
          <a:lstStyle/>
          <a:p>
            <a:r>
              <a:rPr lang="en-US" dirty="0"/>
              <a:t>Rudra Ravi</a:t>
            </a:r>
            <a:br>
              <a:rPr lang="en-US" dirty="0"/>
            </a:br>
            <a:r>
              <a:rPr lang="en-US" dirty="0"/>
              <a:t>Yash Raj</a:t>
            </a:r>
            <a:br>
              <a:rPr lang="en-US" dirty="0"/>
            </a:br>
            <a:r>
              <a:rPr lang="en-US" dirty="0"/>
              <a:t>Nanda Krishna Reddy</a:t>
            </a:r>
          </a:p>
          <a:p>
            <a:r>
              <a:rPr lang="en-US" dirty="0"/>
              <a:t>Jay Vardhan Singh</a:t>
            </a:r>
          </a:p>
          <a:p>
            <a:endParaRPr lang="en-US" dirty="0"/>
          </a:p>
          <a:p>
            <a:r>
              <a:rPr lang="en-US" dirty="0"/>
              <a:t>                               -Tech Mavericks</a:t>
            </a: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205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Segoe UI Light</vt:lpstr>
      <vt:lpstr>Tw Cen MT</vt:lpstr>
      <vt:lpstr>Office Theme</vt:lpstr>
      <vt:lpstr>Budgeting App with Real-Time Alerts</vt:lpstr>
      <vt:lpstr>INTRODUCTION</vt:lpstr>
      <vt:lpstr>Problem Statement</vt:lpstr>
      <vt:lpstr>Solution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2022-10-27T00:37:19Z</dcterms:created>
  <dcterms:modified xsi:type="dcterms:W3CDTF">2024-08-29T10:07:18Z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