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2443-289E-4BFB-A107-4AE9E9578B67}" type="datetimeFigureOut">
              <a:rPr lang="es-MX" smtClean="0"/>
              <a:t>15/06/2021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D8A3BE8-E1D3-4570-B8AC-7FB698932DD3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3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2443-289E-4BFB-A107-4AE9E9578B67}" type="datetimeFigureOut">
              <a:rPr lang="es-MX" smtClean="0"/>
              <a:t>15/06/2021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3BE8-E1D3-4570-B8AC-7FB698932DD3}" type="slidenum">
              <a:rPr lang="es-MX" smtClean="0"/>
              <a:t>‹Nº›</a:t>
            </a:fld>
            <a:endParaRPr lang="es-MX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444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2443-289E-4BFB-A107-4AE9E9578B67}" type="datetimeFigureOut">
              <a:rPr lang="es-MX" smtClean="0"/>
              <a:t>15/06/2021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3BE8-E1D3-4570-B8AC-7FB698932DD3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414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2443-289E-4BFB-A107-4AE9E9578B67}" type="datetimeFigureOut">
              <a:rPr lang="es-MX" smtClean="0"/>
              <a:t>15/06/2021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3BE8-E1D3-4570-B8AC-7FB698932DD3}" type="slidenum">
              <a:rPr lang="es-MX" smtClean="0"/>
              <a:t>‹Nº›</a:t>
            </a:fld>
            <a:endParaRPr lang="es-MX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156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2443-289E-4BFB-A107-4AE9E9578B67}" type="datetimeFigureOut">
              <a:rPr lang="es-MX" smtClean="0"/>
              <a:t>15/06/2021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3BE8-E1D3-4570-B8AC-7FB698932DD3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344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2443-289E-4BFB-A107-4AE9E9578B67}" type="datetimeFigureOut">
              <a:rPr lang="es-MX" smtClean="0"/>
              <a:t>15/06/2021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3BE8-E1D3-4570-B8AC-7FB698932DD3}" type="slidenum">
              <a:rPr lang="es-MX" smtClean="0"/>
              <a:t>‹Nº›</a:t>
            </a:fld>
            <a:endParaRPr lang="es-MX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211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2443-289E-4BFB-A107-4AE9E9578B67}" type="datetimeFigureOut">
              <a:rPr lang="es-MX" smtClean="0"/>
              <a:t>15/06/2021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3BE8-E1D3-4570-B8AC-7FB698932DD3}" type="slidenum">
              <a:rPr lang="es-MX" smtClean="0"/>
              <a:t>‹Nº›</a:t>
            </a:fld>
            <a:endParaRPr lang="es-MX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79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2443-289E-4BFB-A107-4AE9E9578B67}" type="datetimeFigureOut">
              <a:rPr lang="es-MX" smtClean="0"/>
              <a:t>15/06/2021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3BE8-E1D3-4570-B8AC-7FB698932DD3}" type="slidenum">
              <a:rPr lang="es-MX" smtClean="0"/>
              <a:t>‹Nº›</a:t>
            </a:fld>
            <a:endParaRPr lang="es-MX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604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2443-289E-4BFB-A107-4AE9E9578B67}" type="datetimeFigureOut">
              <a:rPr lang="es-MX" smtClean="0"/>
              <a:t>15/06/2021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3BE8-E1D3-4570-B8AC-7FB698932D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1182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2443-289E-4BFB-A107-4AE9E9578B67}" type="datetimeFigureOut">
              <a:rPr lang="es-MX" smtClean="0"/>
              <a:t>15/06/2021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3BE8-E1D3-4570-B8AC-7FB698932DD3}" type="slidenum">
              <a:rPr lang="es-MX" smtClean="0"/>
              <a:t>‹Nº›</a:t>
            </a:fld>
            <a:endParaRPr lang="es-MX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473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BFD2443-289E-4BFB-A107-4AE9E9578B67}" type="datetimeFigureOut">
              <a:rPr lang="es-MX" smtClean="0"/>
              <a:t>15/06/2021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3BE8-E1D3-4570-B8AC-7FB698932DD3}" type="slidenum">
              <a:rPr lang="es-MX" smtClean="0"/>
              <a:t>‹Nº›</a:t>
            </a:fld>
            <a:endParaRPr lang="es-MX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76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D2443-289E-4BFB-A107-4AE9E9578B67}" type="datetimeFigureOut">
              <a:rPr lang="es-MX" smtClean="0"/>
              <a:t>15/06/2021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D8A3BE8-E1D3-4570-B8AC-7FB698932DD3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065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7F84AC-AE49-4BA1-8D8F-5417E5B444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E502661-8439-4112-A9A8-FE27252E7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s-MX" sz="4000" dirty="0">
                <a:solidFill>
                  <a:schemeClr val="bg1"/>
                </a:solidFill>
              </a:rPr>
              <a:t>Diagrama de clases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CA9ACF-83BD-46FC-A664-6794B8897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s-MX" sz="2000" dirty="0">
                <a:solidFill>
                  <a:schemeClr val="bg1"/>
                </a:solidFill>
              </a:rPr>
              <a:t>Christian Mata Juárez</a:t>
            </a:r>
          </a:p>
        </p:txBody>
      </p:sp>
    </p:spTree>
    <p:extLst>
      <p:ext uri="{BB962C8B-B14F-4D97-AF65-F5344CB8AC3E}">
        <p14:creationId xmlns:p14="http://schemas.microsoft.com/office/powerpoint/2010/main" val="3181116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DA0BB83-8308-486D-97DE-13C061342C41}"/>
              </a:ext>
            </a:extLst>
          </p:cNvPr>
          <p:cNvSpPr/>
          <p:nvPr/>
        </p:nvSpPr>
        <p:spPr>
          <a:xfrm>
            <a:off x="4102217" y="0"/>
            <a:ext cx="2877424" cy="2105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800" dirty="0" err="1"/>
              <a:t>class</a:t>
            </a:r>
            <a:r>
              <a:rPr lang="es-MX" sz="800" dirty="0"/>
              <a:t> Calculadoras{</a:t>
            </a:r>
          </a:p>
          <a:p>
            <a:r>
              <a:rPr lang="es-MX" sz="800" dirty="0"/>
              <a:t>	</a:t>
            </a:r>
            <a:r>
              <a:rPr lang="es-MX" sz="800" dirty="0" err="1"/>
              <a:t>protected</a:t>
            </a:r>
            <a:r>
              <a:rPr lang="es-MX" sz="800" dirty="0"/>
              <a:t>:</a:t>
            </a:r>
          </a:p>
          <a:p>
            <a:r>
              <a:rPr lang="es-MX" sz="800" dirty="0"/>
              <a:t>		</a:t>
            </a:r>
            <a:r>
              <a:rPr lang="es-MX" sz="800" dirty="0" err="1"/>
              <a:t>int</a:t>
            </a:r>
            <a:r>
              <a:rPr lang="es-MX" sz="800" dirty="0"/>
              <a:t> b, p2, q2, z, *i;</a:t>
            </a:r>
          </a:p>
          <a:p>
            <a:r>
              <a:rPr lang="es-MX" sz="800" dirty="0"/>
              <a:t>		</a:t>
            </a:r>
            <a:r>
              <a:rPr lang="es-MX" sz="800" dirty="0" err="1"/>
              <a:t>double</a:t>
            </a:r>
            <a:r>
              <a:rPr lang="es-MX" sz="800" dirty="0"/>
              <a:t> *a, *c, *c1, d, e, f, *p, *q, *q1, q3, p1, h, z1;</a:t>
            </a:r>
          </a:p>
          <a:p>
            <a:r>
              <a:rPr lang="es-MX" sz="800" dirty="0"/>
              <a:t>	</a:t>
            </a:r>
            <a:r>
              <a:rPr lang="es-MX" sz="800" dirty="0" err="1"/>
              <a:t>public</a:t>
            </a:r>
            <a:r>
              <a:rPr lang="es-MX" sz="800" dirty="0"/>
              <a:t>:</a:t>
            </a:r>
          </a:p>
          <a:p>
            <a:r>
              <a:rPr lang="es-MX" sz="800" dirty="0"/>
              <a:t>		</a:t>
            </a:r>
            <a:r>
              <a:rPr lang="es-MX" sz="800" dirty="0" err="1"/>
              <a:t>void</a:t>
            </a:r>
            <a:r>
              <a:rPr lang="es-MX" sz="800" dirty="0"/>
              <a:t> error ();                                                                                    </a:t>
            </a:r>
          </a:p>
          <a:p>
            <a:r>
              <a:rPr lang="es-MX" sz="800" dirty="0"/>
              <a:t>		</a:t>
            </a:r>
            <a:r>
              <a:rPr lang="es-MX" sz="800" dirty="0" err="1"/>
              <a:t>void</a:t>
            </a:r>
            <a:r>
              <a:rPr lang="es-MX" sz="800" dirty="0"/>
              <a:t> </a:t>
            </a:r>
            <a:r>
              <a:rPr lang="es-MX" sz="800" dirty="0" err="1"/>
              <a:t>repeticion</a:t>
            </a:r>
            <a:r>
              <a:rPr lang="es-MX" sz="800" dirty="0"/>
              <a:t> (</a:t>
            </a:r>
            <a:r>
              <a:rPr lang="es-MX" sz="800" dirty="0" err="1"/>
              <a:t>int,int</a:t>
            </a:r>
            <a:r>
              <a:rPr lang="es-MX" sz="800" dirty="0"/>
              <a:t>);                                                                        </a:t>
            </a:r>
          </a:p>
          <a:p>
            <a:r>
              <a:rPr lang="es-MX" sz="800" dirty="0"/>
              <a:t>		</a:t>
            </a:r>
            <a:r>
              <a:rPr lang="es-MX" sz="800" dirty="0" err="1"/>
              <a:t>double</a:t>
            </a:r>
            <a:r>
              <a:rPr lang="es-MX" sz="800" dirty="0"/>
              <a:t> fracciones (</a:t>
            </a:r>
            <a:r>
              <a:rPr lang="es-MX" sz="800" dirty="0" err="1"/>
              <a:t>double,int</a:t>
            </a:r>
            <a:r>
              <a:rPr lang="es-MX" sz="800" dirty="0"/>
              <a:t>);</a:t>
            </a:r>
          </a:p>
          <a:p>
            <a:r>
              <a:rPr lang="es-MX" sz="800" dirty="0"/>
              <a:t>		</a:t>
            </a:r>
            <a:r>
              <a:rPr lang="es-MX" sz="800" dirty="0" err="1"/>
              <a:t>void</a:t>
            </a:r>
            <a:r>
              <a:rPr lang="es-MX" sz="800" dirty="0"/>
              <a:t> color ();	</a:t>
            </a:r>
          </a:p>
          <a:p>
            <a:r>
              <a:rPr lang="es-MX" sz="800" dirty="0"/>
              <a:t>		</a:t>
            </a:r>
            <a:r>
              <a:rPr lang="es-MX" sz="800" dirty="0" err="1"/>
              <a:t>void</a:t>
            </a:r>
            <a:r>
              <a:rPr lang="es-MX" sz="800" dirty="0"/>
              <a:t> </a:t>
            </a:r>
            <a:r>
              <a:rPr lang="es-MX" sz="800" dirty="0" err="1"/>
              <a:t>gotoxy</a:t>
            </a:r>
            <a:r>
              <a:rPr lang="es-MX" sz="800" dirty="0"/>
              <a:t>(</a:t>
            </a:r>
            <a:r>
              <a:rPr lang="es-MX" sz="800" dirty="0" err="1"/>
              <a:t>int,int</a:t>
            </a:r>
            <a:r>
              <a:rPr lang="es-MX" sz="800" dirty="0"/>
              <a:t>);</a:t>
            </a:r>
          </a:p>
          <a:p>
            <a:r>
              <a:rPr lang="es-MX" sz="800" dirty="0"/>
              <a:t>		</a:t>
            </a:r>
            <a:r>
              <a:rPr lang="es-MX" sz="800" dirty="0" err="1"/>
              <a:t>void</a:t>
            </a:r>
            <a:r>
              <a:rPr lang="es-MX" sz="800" dirty="0"/>
              <a:t> Despedida (); 	</a:t>
            </a:r>
          </a:p>
          <a:p>
            <a:r>
              <a:rPr lang="es-MX" sz="800" dirty="0"/>
              <a:t>		</a:t>
            </a:r>
            <a:r>
              <a:rPr lang="es-MX" sz="800" dirty="0" err="1"/>
              <a:t>void</a:t>
            </a:r>
            <a:r>
              <a:rPr lang="es-MX" sz="800" dirty="0"/>
              <a:t> </a:t>
            </a:r>
            <a:r>
              <a:rPr lang="es-MX" sz="800" dirty="0" err="1"/>
              <a:t>Notas_parche</a:t>
            </a:r>
            <a:r>
              <a:rPr lang="es-MX" sz="800" dirty="0"/>
              <a:t>();</a:t>
            </a:r>
          </a:p>
          <a:p>
            <a:r>
              <a:rPr lang="es-MX" sz="800" dirty="0"/>
              <a:t>}; 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DC02A0E1-573D-4BF5-89ED-ED8DCDEC3E7E}"/>
              </a:ext>
            </a:extLst>
          </p:cNvPr>
          <p:cNvSpPr/>
          <p:nvPr/>
        </p:nvSpPr>
        <p:spPr>
          <a:xfrm>
            <a:off x="201336" y="415253"/>
            <a:ext cx="2877424" cy="1501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/>
              <a:t>class </a:t>
            </a:r>
            <a:r>
              <a:rPr lang="en-US" sz="800" dirty="0" err="1"/>
              <a:t>Traductores</a:t>
            </a:r>
            <a:r>
              <a:rPr lang="en-US" sz="800" dirty="0"/>
              <a:t>: public </a:t>
            </a:r>
            <a:r>
              <a:rPr lang="en-US" sz="800" dirty="0" err="1"/>
              <a:t>Calculadoras</a:t>
            </a:r>
            <a:r>
              <a:rPr lang="en-US" sz="800" dirty="0"/>
              <a:t>{</a:t>
            </a:r>
          </a:p>
          <a:p>
            <a:r>
              <a:rPr lang="en-US" sz="800" dirty="0"/>
              <a:t>	protected:</a:t>
            </a:r>
          </a:p>
          <a:p>
            <a:r>
              <a:rPr lang="en-US" sz="800" dirty="0"/>
              <a:t>		char trad[8], dec[504],a, *dec1;</a:t>
            </a:r>
          </a:p>
          <a:p>
            <a:r>
              <a:rPr lang="en-US" sz="800" dirty="0"/>
              <a:t>    	int bin[8], pal[9], j, </a:t>
            </a:r>
            <a:r>
              <a:rPr lang="en-US" sz="800" dirty="0" err="1"/>
              <a:t>i</a:t>
            </a:r>
            <a:r>
              <a:rPr lang="en-US" sz="800" dirty="0"/>
              <a:t>, m, l, lar, k, </a:t>
            </a:r>
            <a:r>
              <a:rPr lang="en-US" sz="800" dirty="0" err="1"/>
              <a:t>letra</a:t>
            </a:r>
            <a:r>
              <a:rPr lang="en-US" sz="800" dirty="0"/>
              <a:t>, h, n, text, y, 	r, </a:t>
            </a:r>
            <a:r>
              <a:rPr lang="en-US" sz="800" dirty="0" err="1"/>
              <a:t>bit,acum</a:t>
            </a:r>
            <a:r>
              <a:rPr lang="en-US" sz="800" dirty="0"/>
              <a:t>;</a:t>
            </a:r>
          </a:p>
          <a:p>
            <a:r>
              <a:rPr lang="en-US" sz="800" dirty="0"/>
              <a:t>	public:</a:t>
            </a:r>
          </a:p>
          <a:p>
            <a:r>
              <a:rPr lang="en-US" sz="800" dirty="0"/>
              <a:t>		void </a:t>
            </a:r>
            <a:r>
              <a:rPr lang="en-US" sz="800" dirty="0" err="1"/>
              <a:t>traductorbintext</a:t>
            </a:r>
            <a:r>
              <a:rPr lang="en-US" sz="800" dirty="0"/>
              <a:t> ();                                                                           </a:t>
            </a:r>
          </a:p>
          <a:p>
            <a:r>
              <a:rPr lang="en-US" sz="800" dirty="0"/>
              <a:t>		void </a:t>
            </a:r>
            <a:r>
              <a:rPr lang="en-US" sz="800" dirty="0" err="1"/>
              <a:t>textobin</a:t>
            </a:r>
            <a:r>
              <a:rPr lang="en-US" sz="800" dirty="0"/>
              <a:t> ();                                                                                  </a:t>
            </a:r>
          </a:p>
          <a:p>
            <a:r>
              <a:rPr lang="en-US" sz="800" dirty="0"/>
              <a:t>		void </a:t>
            </a:r>
            <a:r>
              <a:rPr lang="en-US" sz="800" dirty="0" err="1"/>
              <a:t>bintotext</a:t>
            </a:r>
            <a:r>
              <a:rPr lang="en-US" sz="800" dirty="0"/>
              <a:t> ();  </a:t>
            </a:r>
          </a:p>
          <a:p>
            <a:r>
              <a:rPr lang="en-US" sz="800" dirty="0"/>
              <a:t>};</a:t>
            </a:r>
            <a:endParaRPr lang="es-MX" sz="800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80EF2F09-58E3-4AC0-8423-CAAC590354FC}"/>
              </a:ext>
            </a:extLst>
          </p:cNvPr>
          <p:cNvSpPr/>
          <p:nvPr/>
        </p:nvSpPr>
        <p:spPr>
          <a:xfrm>
            <a:off x="8148391" y="3338816"/>
            <a:ext cx="3540155" cy="2825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800" dirty="0" err="1"/>
              <a:t>class</a:t>
            </a:r>
            <a:r>
              <a:rPr lang="es-MX" sz="800" dirty="0"/>
              <a:t> Juego: </a:t>
            </a:r>
            <a:r>
              <a:rPr lang="es-MX" sz="800" dirty="0" err="1"/>
              <a:t>public</a:t>
            </a:r>
            <a:r>
              <a:rPr lang="es-MX" sz="800" dirty="0"/>
              <a:t> Calculadoras{</a:t>
            </a:r>
          </a:p>
          <a:p>
            <a:r>
              <a:rPr lang="es-MX" sz="800" dirty="0"/>
              <a:t>	</a:t>
            </a:r>
            <a:r>
              <a:rPr lang="es-MX" sz="800" dirty="0" err="1"/>
              <a:t>protected</a:t>
            </a:r>
            <a:r>
              <a:rPr lang="es-MX" sz="800" dirty="0"/>
              <a:t>:</a:t>
            </a:r>
          </a:p>
          <a:p>
            <a:r>
              <a:rPr lang="es-MX" sz="800" dirty="0"/>
              <a:t>		</a:t>
            </a:r>
            <a:r>
              <a:rPr lang="es-MX" sz="800" dirty="0" err="1"/>
              <a:t>int</a:t>
            </a:r>
            <a:r>
              <a:rPr lang="es-MX" sz="800" dirty="0"/>
              <a:t> l, curso, c, </a:t>
            </a:r>
            <a:r>
              <a:rPr lang="es-MX" sz="800" dirty="0" err="1"/>
              <a:t>exit</a:t>
            </a:r>
            <a:r>
              <a:rPr lang="es-MX" sz="800" dirty="0"/>
              <a:t>, impacto, puntos, target[20], </a:t>
            </a:r>
            <a:r>
              <a:rPr lang="es-MX" sz="800" dirty="0" err="1"/>
              <a:t>map</a:t>
            </a:r>
            <a:r>
              <a:rPr lang="es-MX" sz="800" dirty="0"/>
              <a:t>,  		i, j, k, g, n, x, y, d;</a:t>
            </a:r>
          </a:p>
          <a:p>
            <a:r>
              <a:rPr lang="es-MX" sz="800" dirty="0"/>
              <a:t>		</a:t>
            </a:r>
            <a:r>
              <a:rPr lang="es-MX" sz="800" dirty="0" err="1"/>
              <a:t>char</a:t>
            </a:r>
            <a:r>
              <a:rPr lang="es-MX" sz="800" dirty="0"/>
              <a:t> carga[8], </a:t>
            </a:r>
            <a:r>
              <a:rPr lang="es-MX" sz="800" dirty="0" err="1"/>
              <a:t>studio</a:t>
            </a:r>
            <a:r>
              <a:rPr lang="es-MX" sz="800" dirty="0"/>
              <a:t>[11], </a:t>
            </a:r>
            <a:r>
              <a:rPr lang="es-MX" sz="800" dirty="0" err="1"/>
              <a:t>wel</a:t>
            </a:r>
            <a:r>
              <a:rPr lang="es-MX" sz="800" dirty="0"/>
              <a:t>[8], </a:t>
            </a:r>
            <a:r>
              <a:rPr lang="es-MX" sz="800" dirty="0" err="1"/>
              <a:t>level</a:t>
            </a:r>
            <a:r>
              <a:rPr lang="es-MX" sz="800" dirty="0"/>
              <a:t>[1][20];		</a:t>
            </a:r>
          </a:p>
          <a:p>
            <a:r>
              <a:rPr lang="es-MX" sz="800" dirty="0"/>
              <a:t>	</a:t>
            </a:r>
            <a:r>
              <a:rPr lang="es-MX" sz="800" dirty="0" err="1"/>
              <a:t>public</a:t>
            </a:r>
            <a:r>
              <a:rPr lang="es-MX" sz="800" dirty="0"/>
              <a:t>:</a:t>
            </a:r>
          </a:p>
          <a:p>
            <a:r>
              <a:rPr lang="es-MX" sz="800" dirty="0"/>
              <a:t>		</a:t>
            </a:r>
            <a:r>
              <a:rPr lang="es-MX" sz="800" dirty="0" err="1"/>
              <a:t>void</a:t>
            </a:r>
            <a:r>
              <a:rPr lang="es-MX" sz="800" dirty="0"/>
              <a:t> order66 ();                                                                                    </a:t>
            </a:r>
          </a:p>
          <a:p>
            <a:r>
              <a:rPr lang="es-MX" sz="800" dirty="0"/>
              <a:t>		</a:t>
            </a:r>
            <a:r>
              <a:rPr lang="es-MX" sz="800" dirty="0" err="1"/>
              <a:t>void</a:t>
            </a:r>
            <a:r>
              <a:rPr lang="es-MX" sz="800" dirty="0"/>
              <a:t> </a:t>
            </a:r>
            <a:r>
              <a:rPr lang="es-MX" sz="800" dirty="0" err="1"/>
              <a:t>impresionlineal</a:t>
            </a:r>
            <a:r>
              <a:rPr lang="es-MX" sz="800" dirty="0"/>
              <a:t> (</a:t>
            </a:r>
            <a:r>
              <a:rPr lang="es-MX" sz="800" dirty="0" err="1"/>
              <a:t>int,int,int,int</a:t>
            </a:r>
            <a:r>
              <a:rPr lang="es-MX" sz="800" dirty="0"/>
              <a:t>);</a:t>
            </a:r>
          </a:p>
          <a:p>
            <a:r>
              <a:rPr lang="es-MX" sz="800" dirty="0"/>
              <a:t>		</a:t>
            </a:r>
            <a:r>
              <a:rPr lang="es-MX" sz="800" dirty="0" err="1"/>
              <a:t>void</a:t>
            </a:r>
            <a:r>
              <a:rPr lang="es-MX" sz="800" dirty="0"/>
              <a:t> </a:t>
            </a:r>
            <a:r>
              <a:rPr lang="es-MX" sz="800" dirty="0" err="1"/>
              <a:t>impresionlinealdeformada</a:t>
            </a:r>
            <a:r>
              <a:rPr lang="es-MX" sz="800" dirty="0"/>
              <a:t> (</a:t>
            </a:r>
            <a:r>
              <a:rPr lang="es-MX" sz="800" dirty="0" err="1"/>
              <a:t>int,int,int,int,int</a:t>
            </a:r>
            <a:r>
              <a:rPr lang="es-MX" sz="800" dirty="0"/>
              <a:t>);</a:t>
            </a:r>
          </a:p>
          <a:p>
            <a:r>
              <a:rPr lang="es-MX" sz="800" dirty="0"/>
              <a:t>		</a:t>
            </a:r>
            <a:r>
              <a:rPr lang="es-MX" sz="800" dirty="0" err="1"/>
              <a:t>void</a:t>
            </a:r>
            <a:r>
              <a:rPr lang="es-MX" sz="800" dirty="0"/>
              <a:t> </a:t>
            </a:r>
            <a:r>
              <a:rPr lang="es-MX" sz="800" dirty="0" err="1"/>
              <a:t>impresionlinealformada</a:t>
            </a:r>
            <a:r>
              <a:rPr lang="es-MX" sz="800" dirty="0"/>
              <a:t> (</a:t>
            </a:r>
            <a:r>
              <a:rPr lang="es-MX" sz="800" dirty="0" err="1"/>
              <a:t>int,int,int,int,int</a:t>
            </a:r>
            <a:r>
              <a:rPr lang="es-MX" sz="800" dirty="0"/>
              <a:t>);</a:t>
            </a:r>
          </a:p>
          <a:p>
            <a:r>
              <a:rPr lang="es-MX" sz="800" dirty="0"/>
              <a:t>		</a:t>
            </a:r>
            <a:r>
              <a:rPr lang="es-MX" sz="800" dirty="0" err="1"/>
              <a:t>void</a:t>
            </a:r>
            <a:r>
              <a:rPr lang="es-MX" sz="800" dirty="0"/>
              <a:t> </a:t>
            </a:r>
            <a:r>
              <a:rPr lang="es-MX" sz="800" dirty="0" err="1"/>
              <a:t>impresionbidimencionall</a:t>
            </a:r>
            <a:r>
              <a:rPr lang="es-MX" sz="800" dirty="0"/>
              <a:t> (</a:t>
            </a:r>
            <a:r>
              <a:rPr lang="es-MX" sz="800" dirty="0" err="1"/>
              <a:t>int,int,int,int</a:t>
            </a:r>
            <a:r>
              <a:rPr lang="es-MX" sz="800" dirty="0"/>
              <a:t>);</a:t>
            </a:r>
          </a:p>
          <a:p>
            <a:r>
              <a:rPr lang="es-MX" sz="800" dirty="0"/>
              <a:t>		</a:t>
            </a:r>
            <a:r>
              <a:rPr lang="es-MX" sz="800" dirty="0" err="1"/>
              <a:t>int</a:t>
            </a:r>
            <a:r>
              <a:rPr lang="es-MX" sz="800" dirty="0"/>
              <a:t> </a:t>
            </a:r>
            <a:r>
              <a:rPr lang="es-MX" sz="800" dirty="0" err="1"/>
              <a:t>money</a:t>
            </a:r>
            <a:r>
              <a:rPr lang="es-MX" sz="800" dirty="0"/>
              <a:t> (</a:t>
            </a:r>
            <a:r>
              <a:rPr lang="es-MX" sz="800" dirty="0" err="1"/>
              <a:t>int,int,int,int</a:t>
            </a:r>
            <a:r>
              <a:rPr lang="es-MX" sz="800" dirty="0"/>
              <a:t>);</a:t>
            </a:r>
          </a:p>
          <a:p>
            <a:r>
              <a:rPr lang="es-MX" sz="800" dirty="0"/>
              <a:t>		</a:t>
            </a:r>
            <a:r>
              <a:rPr lang="es-MX" sz="800" dirty="0" err="1"/>
              <a:t>void</a:t>
            </a:r>
            <a:r>
              <a:rPr lang="es-MX" sz="800" dirty="0"/>
              <a:t> </a:t>
            </a:r>
            <a:r>
              <a:rPr lang="es-MX" sz="800" dirty="0" err="1"/>
              <a:t>paredesfranqueables</a:t>
            </a:r>
            <a:r>
              <a:rPr lang="es-MX" sz="800" dirty="0"/>
              <a:t> (</a:t>
            </a:r>
            <a:r>
              <a:rPr lang="es-MX" sz="800" dirty="0" err="1"/>
              <a:t>int,int,int,int</a:t>
            </a:r>
            <a:r>
              <a:rPr lang="es-MX" sz="800" dirty="0"/>
              <a:t>);</a:t>
            </a:r>
          </a:p>
          <a:p>
            <a:r>
              <a:rPr lang="es-MX" sz="800" dirty="0"/>
              <a:t>		</a:t>
            </a:r>
            <a:r>
              <a:rPr lang="es-MX" sz="800" dirty="0" err="1"/>
              <a:t>void</a:t>
            </a:r>
            <a:r>
              <a:rPr lang="es-MX" sz="800" dirty="0"/>
              <a:t> </a:t>
            </a:r>
            <a:r>
              <a:rPr lang="es-MX" sz="800" dirty="0" err="1"/>
              <a:t>paredesinfranqueables</a:t>
            </a:r>
            <a:r>
              <a:rPr lang="es-MX" sz="800" dirty="0"/>
              <a:t> (</a:t>
            </a:r>
            <a:r>
              <a:rPr lang="es-MX" sz="800" dirty="0" err="1"/>
              <a:t>int,int,int,int</a:t>
            </a:r>
            <a:r>
              <a:rPr lang="es-MX" sz="800" dirty="0"/>
              <a:t>);</a:t>
            </a:r>
          </a:p>
          <a:p>
            <a:r>
              <a:rPr lang="es-MX" sz="800" dirty="0"/>
              <a:t>		</a:t>
            </a:r>
            <a:r>
              <a:rPr lang="es-MX" sz="800" dirty="0" err="1"/>
              <a:t>int</a:t>
            </a:r>
            <a:r>
              <a:rPr lang="es-MX" sz="800" dirty="0"/>
              <a:t> </a:t>
            </a:r>
            <a:r>
              <a:rPr lang="es-MX" sz="800" dirty="0" err="1"/>
              <a:t>colicioneslaterales</a:t>
            </a:r>
            <a:r>
              <a:rPr lang="es-MX" sz="800" dirty="0"/>
              <a:t> (</a:t>
            </a:r>
            <a:r>
              <a:rPr lang="es-MX" sz="800" dirty="0" err="1"/>
              <a:t>int,int,int,int,int,char</a:t>
            </a:r>
            <a:r>
              <a:rPr lang="es-MX" sz="800" dirty="0"/>
              <a:t>);</a:t>
            </a:r>
          </a:p>
          <a:p>
            <a:r>
              <a:rPr lang="es-MX" sz="800" dirty="0"/>
              <a:t>		</a:t>
            </a:r>
            <a:r>
              <a:rPr lang="es-MX" sz="800" dirty="0" err="1"/>
              <a:t>int</a:t>
            </a:r>
            <a:r>
              <a:rPr lang="es-MX" sz="800" dirty="0"/>
              <a:t> </a:t>
            </a:r>
            <a:r>
              <a:rPr lang="es-MX" sz="800" dirty="0" err="1"/>
              <a:t>colicionesverticales</a:t>
            </a:r>
            <a:r>
              <a:rPr lang="es-MX" sz="800" dirty="0"/>
              <a:t> (</a:t>
            </a:r>
            <a:r>
              <a:rPr lang="es-MX" sz="800" dirty="0" err="1"/>
              <a:t>int,int,int,int,int,char</a:t>
            </a:r>
            <a:r>
              <a:rPr lang="es-MX" sz="800" dirty="0"/>
              <a:t>);</a:t>
            </a:r>
          </a:p>
          <a:p>
            <a:r>
              <a:rPr lang="es-MX" sz="800" dirty="0"/>
              <a:t>		</a:t>
            </a:r>
            <a:r>
              <a:rPr lang="es-MX" sz="800" dirty="0" err="1"/>
              <a:t>int</a:t>
            </a:r>
            <a:r>
              <a:rPr lang="es-MX" sz="800" dirty="0"/>
              <a:t> bordes (</a:t>
            </a:r>
            <a:r>
              <a:rPr lang="es-MX" sz="800" dirty="0" err="1"/>
              <a:t>int,int,int,int,char</a:t>
            </a:r>
            <a:r>
              <a:rPr lang="es-MX" sz="800" dirty="0"/>
              <a:t>, </a:t>
            </a:r>
            <a:r>
              <a:rPr lang="es-MX" sz="800" dirty="0" err="1"/>
              <a:t>int</a:t>
            </a:r>
            <a:r>
              <a:rPr lang="es-MX" sz="800" dirty="0"/>
              <a:t>);</a:t>
            </a:r>
          </a:p>
          <a:p>
            <a:r>
              <a:rPr lang="es-MX" sz="800" dirty="0"/>
              <a:t>		</a:t>
            </a:r>
            <a:r>
              <a:rPr lang="es-MX" sz="800" dirty="0" err="1"/>
              <a:t>int</a:t>
            </a:r>
            <a:r>
              <a:rPr lang="es-MX" sz="800" dirty="0"/>
              <a:t> capturado (</a:t>
            </a:r>
            <a:r>
              <a:rPr lang="es-MX" sz="800" dirty="0" err="1"/>
              <a:t>int,int,int,int,int</a:t>
            </a:r>
            <a:r>
              <a:rPr lang="es-MX" sz="800" dirty="0"/>
              <a:t>);</a:t>
            </a:r>
          </a:p>
          <a:p>
            <a:r>
              <a:rPr lang="es-MX" sz="800" dirty="0"/>
              <a:t>};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76E61A9B-3947-400B-A498-2D34FDE530AD}"/>
              </a:ext>
            </a:extLst>
          </p:cNvPr>
          <p:cNvSpPr/>
          <p:nvPr/>
        </p:nvSpPr>
        <p:spPr>
          <a:xfrm>
            <a:off x="7996748" y="313189"/>
            <a:ext cx="3652008" cy="2825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900" dirty="0" err="1"/>
              <a:t>class</a:t>
            </a:r>
            <a:r>
              <a:rPr lang="es-MX" sz="900" dirty="0"/>
              <a:t> </a:t>
            </a:r>
            <a:r>
              <a:rPr lang="es-MX" sz="900" dirty="0" err="1"/>
              <a:t>Analisis_combinatorio</a:t>
            </a:r>
            <a:r>
              <a:rPr lang="es-MX" sz="900" dirty="0"/>
              <a:t>: </a:t>
            </a:r>
            <a:r>
              <a:rPr lang="es-MX" sz="900" dirty="0" err="1"/>
              <a:t>public</a:t>
            </a:r>
            <a:r>
              <a:rPr lang="es-MX" sz="900" dirty="0"/>
              <a:t> Calculadoras{</a:t>
            </a:r>
          </a:p>
          <a:p>
            <a:r>
              <a:rPr lang="es-MX" sz="900" dirty="0"/>
              <a:t>	</a:t>
            </a:r>
            <a:r>
              <a:rPr lang="es-MX" sz="900" dirty="0" err="1"/>
              <a:t>protected</a:t>
            </a:r>
            <a:r>
              <a:rPr lang="es-MX" sz="900" dirty="0"/>
              <a:t>:</a:t>
            </a:r>
          </a:p>
          <a:p>
            <a:r>
              <a:rPr lang="es-MX" sz="900" dirty="0"/>
              <a:t>		</a:t>
            </a:r>
            <a:r>
              <a:rPr lang="es-MX" sz="900" dirty="0" err="1"/>
              <a:t>int</a:t>
            </a:r>
            <a:r>
              <a:rPr lang="es-MX" sz="900" dirty="0"/>
              <a:t> </a:t>
            </a:r>
            <a:r>
              <a:rPr lang="es-MX" sz="900" dirty="0" err="1"/>
              <a:t>seleccion</a:t>
            </a:r>
            <a:r>
              <a:rPr lang="es-MX" sz="900" dirty="0"/>
              <a:t>, ciclo, </a:t>
            </a:r>
            <a:r>
              <a:rPr lang="es-MX" sz="900" dirty="0" err="1"/>
              <a:t>cont</a:t>
            </a:r>
            <a:r>
              <a:rPr lang="es-MX" sz="900" dirty="0"/>
              <a:t>, n, i, j, </a:t>
            </a:r>
            <a:r>
              <a:rPr lang="es-MX" sz="900" dirty="0" err="1"/>
              <a:t>acum</a:t>
            </a:r>
            <a:r>
              <a:rPr lang="es-MX" sz="900" dirty="0"/>
              <a:t>, k, </a:t>
            </a:r>
            <a:r>
              <a:rPr lang="es-MX" sz="900" dirty="0" err="1"/>
              <a:t>Elementos_repetidos</a:t>
            </a:r>
            <a:r>
              <a:rPr lang="es-MX" sz="900" dirty="0"/>
              <a:t>[10], m;</a:t>
            </a:r>
          </a:p>
          <a:p>
            <a:r>
              <a:rPr lang="es-MX" sz="900" dirty="0"/>
              <a:t>		</a:t>
            </a:r>
            <a:r>
              <a:rPr lang="es-MX" sz="900" dirty="0" err="1"/>
              <a:t>long</a:t>
            </a:r>
            <a:r>
              <a:rPr lang="es-MX" sz="900" dirty="0"/>
              <a:t> </a:t>
            </a:r>
            <a:r>
              <a:rPr lang="es-MX" sz="900" dirty="0" err="1"/>
              <a:t>int</a:t>
            </a:r>
            <a:r>
              <a:rPr lang="es-MX" sz="900" dirty="0"/>
              <a:t> </a:t>
            </a:r>
            <a:r>
              <a:rPr lang="es-MX" sz="900" dirty="0" err="1"/>
              <a:t>fact</a:t>
            </a:r>
            <a:r>
              <a:rPr lang="es-MX" sz="900" dirty="0"/>
              <a:t>;</a:t>
            </a:r>
          </a:p>
          <a:p>
            <a:r>
              <a:rPr lang="es-MX" sz="900" dirty="0"/>
              <a:t>	</a:t>
            </a:r>
            <a:r>
              <a:rPr lang="es-MX" sz="900" dirty="0" err="1"/>
              <a:t>public</a:t>
            </a:r>
            <a:r>
              <a:rPr lang="es-MX" sz="900" dirty="0"/>
              <a:t>:</a:t>
            </a:r>
          </a:p>
          <a:p>
            <a:r>
              <a:rPr lang="es-MX" sz="900" dirty="0"/>
              <a:t>		</a:t>
            </a:r>
            <a:r>
              <a:rPr lang="es-MX" sz="900" dirty="0" err="1"/>
              <a:t>void</a:t>
            </a:r>
            <a:r>
              <a:rPr lang="es-MX" sz="900" dirty="0"/>
              <a:t> </a:t>
            </a:r>
            <a:r>
              <a:rPr lang="es-MX" sz="900" dirty="0" err="1"/>
              <a:t>Caculadora_analisis_combinatorio</a:t>
            </a:r>
            <a:r>
              <a:rPr lang="es-MX" sz="900" dirty="0"/>
              <a:t>();</a:t>
            </a:r>
          </a:p>
          <a:p>
            <a:r>
              <a:rPr lang="es-MX" sz="900" dirty="0"/>
              <a:t>		</a:t>
            </a:r>
            <a:r>
              <a:rPr lang="es-MX" sz="900" dirty="0" err="1"/>
              <a:t>long</a:t>
            </a:r>
            <a:r>
              <a:rPr lang="es-MX" sz="900" dirty="0"/>
              <a:t> </a:t>
            </a:r>
            <a:r>
              <a:rPr lang="es-MX" sz="900" dirty="0" err="1"/>
              <a:t>int</a:t>
            </a:r>
            <a:r>
              <a:rPr lang="es-MX" sz="900" dirty="0"/>
              <a:t> Factorial (</a:t>
            </a:r>
            <a:r>
              <a:rPr lang="es-MX" sz="900" dirty="0" err="1"/>
              <a:t>int</a:t>
            </a:r>
            <a:r>
              <a:rPr lang="es-MX" sz="900" dirty="0"/>
              <a:t>);</a:t>
            </a:r>
          </a:p>
          <a:p>
            <a:r>
              <a:rPr lang="es-MX" sz="900" dirty="0"/>
              <a:t>		</a:t>
            </a:r>
            <a:r>
              <a:rPr lang="es-MX" sz="900" dirty="0" err="1"/>
              <a:t>long</a:t>
            </a:r>
            <a:r>
              <a:rPr lang="es-MX" sz="900" dirty="0"/>
              <a:t> </a:t>
            </a:r>
            <a:r>
              <a:rPr lang="es-MX" sz="900" dirty="0" err="1"/>
              <a:t>int</a:t>
            </a:r>
            <a:r>
              <a:rPr lang="es-MX" sz="900" dirty="0"/>
              <a:t> </a:t>
            </a:r>
            <a:r>
              <a:rPr lang="es-MX" sz="900" dirty="0" err="1"/>
              <a:t>Variacion_ordinaria_operacion</a:t>
            </a:r>
            <a:r>
              <a:rPr lang="es-MX" sz="900" dirty="0"/>
              <a:t>(</a:t>
            </a:r>
            <a:r>
              <a:rPr lang="es-MX" sz="900" dirty="0" err="1"/>
              <a:t>int,int</a:t>
            </a:r>
            <a:r>
              <a:rPr lang="es-MX" sz="900" dirty="0"/>
              <a:t>);</a:t>
            </a:r>
          </a:p>
          <a:p>
            <a:r>
              <a:rPr lang="es-MX" sz="900" dirty="0"/>
              <a:t>		</a:t>
            </a:r>
            <a:r>
              <a:rPr lang="es-MX" sz="900" dirty="0" err="1"/>
              <a:t>long</a:t>
            </a:r>
            <a:r>
              <a:rPr lang="es-MX" sz="900" dirty="0"/>
              <a:t> </a:t>
            </a:r>
            <a:r>
              <a:rPr lang="es-MX" sz="900" dirty="0" err="1"/>
              <a:t>int</a:t>
            </a:r>
            <a:r>
              <a:rPr lang="es-MX" sz="900" dirty="0"/>
              <a:t> 			</a:t>
            </a:r>
            <a:r>
              <a:rPr lang="es-MX" sz="900" dirty="0" err="1"/>
              <a:t>Permutacion_con_repeticiones_Operacion</a:t>
            </a:r>
            <a:r>
              <a:rPr lang="es-MX" sz="900" dirty="0"/>
              <a:t>(</a:t>
            </a:r>
            <a:r>
              <a:rPr lang="es-MX" sz="900" dirty="0" err="1"/>
              <a:t>int,int</a:t>
            </a:r>
            <a:r>
              <a:rPr lang="es-MX" sz="900" dirty="0"/>
              <a:t>);</a:t>
            </a:r>
          </a:p>
          <a:p>
            <a:r>
              <a:rPr lang="es-MX" sz="900" dirty="0"/>
              <a:t>		</a:t>
            </a:r>
            <a:r>
              <a:rPr lang="es-MX" sz="900" dirty="0" err="1"/>
              <a:t>void</a:t>
            </a:r>
            <a:r>
              <a:rPr lang="es-MX" sz="900" dirty="0"/>
              <a:t> </a:t>
            </a:r>
            <a:r>
              <a:rPr lang="es-MX" sz="900" dirty="0" err="1"/>
              <a:t>Permutacion_ordindaria</a:t>
            </a:r>
            <a:r>
              <a:rPr lang="es-MX" sz="900" dirty="0"/>
              <a:t>();</a:t>
            </a:r>
          </a:p>
          <a:p>
            <a:r>
              <a:rPr lang="es-MX" sz="900" dirty="0"/>
              <a:t>		</a:t>
            </a:r>
            <a:r>
              <a:rPr lang="es-MX" sz="900" dirty="0" err="1"/>
              <a:t>void</a:t>
            </a:r>
            <a:r>
              <a:rPr lang="es-MX" sz="900" dirty="0"/>
              <a:t> </a:t>
            </a:r>
            <a:r>
              <a:rPr lang="es-MX" sz="900" dirty="0" err="1"/>
              <a:t>Permutacion_con_repeticion</a:t>
            </a:r>
            <a:r>
              <a:rPr lang="es-MX" sz="900" dirty="0"/>
              <a:t>();</a:t>
            </a:r>
          </a:p>
          <a:p>
            <a:r>
              <a:rPr lang="es-MX" sz="900" dirty="0"/>
              <a:t>		</a:t>
            </a:r>
            <a:r>
              <a:rPr lang="es-MX" sz="900" dirty="0" err="1"/>
              <a:t>void</a:t>
            </a:r>
            <a:r>
              <a:rPr lang="es-MX" sz="900" dirty="0"/>
              <a:t> </a:t>
            </a:r>
            <a:r>
              <a:rPr lang="es-MX" sz="900" dirty="0" err="1"/>
              <a:t>Variacion_ordinaria</a:t>
            </a:r>
            <a:r>
              <a:rPr lang="es-MX" sz="900" dirty="0"/>
              <a:t>();</a:t>
            </a:r>
          </a:p>
          <a:p>
            <a:r>
              <a:rPr lang="es-MX" sz="900" dirty="0"/>
              <a:t>		</a:t>
            </a:r>
            <a:r>
              <a:rPr lang="es-MX" sz="900" dirty="0" err="1"/>
              <a:t>void</a:t>
            </a:r>
            <a:r>
              <a:rPr lang="es-MX" sz="900" dirty="0"/>
              <a:t> </a:t>
            </a:r>
            <a:r>
              <a:rPr lang="es-MX" sz="900" dirty="0" err="1"/>
              <a:t>variacion_con_repeticion</a:t>
            </a:r>
            <a:r>
              <a:rPr lang="es-MX" sz="900" dirty="0"/>
              <a:t>();</a:t>
            </a:r>
          </a:p>
          <a:p>
            <a:r>
              <a:rPr lang="es-MX" sz="900" dirty="0"/>
              <a:t>		</a:t>
            </a:r>
            <a:r>
              <a:rPr lang="es-MX" sz="900" dirty="0" err="1"/>
              <a:t>void</a:t>
            </a:r>
            <a:r>
              <a:rPr lang="es-MX" sz="900" dirty="0"/>
              <a:t> </a:t>
            </a:r>
            <a:r>
              <a:rPr lang="es-MX" sz="900" dirty="0" err="1"/>
              <a:t>Combinacion_ordinaria</a:t>
            </a:r>
            <a:r>
              <a:rPr lang="es-MX" sz="900" dirty="0"/>
              <a:t>();</a:t>
            </a:r>
          </a:p>
          <a:p>
            <a:r>
              <a:rPr lang="es-MX" sz="900" dirty="0"/>
              <a:t>		</a:t>
            </a:r>
            <a:r>
              <a:rPr lang="es-MX" sz="900" dirty="0" err="1"/>
              <a:t>void</a:t>
            </a:r>
            <a:r>
              <a:rPr lang="es-MX" sz="900" dirty="0"/>
              <a:t> </a:t>
            </a:r>
            <a:r>
              <a:rPr lang="es-MX" sz="900" dirty="0" err="1"/>
              <a:t>Combinacion_con_repeticion</a:t>
            </a:r>
            <a:r>
              <a:rPr lang="es-MX" sz="900" dirty="0"/>
              <a:t>(); </a:t>
            </a:r>
          </a:p>
          <a:p>
            <a:r>
              <a:rPr lang="es-MX" sz="900" dirty="0"/>
              <a:t>};</a:t>
            </a:r>
          </a:p>
        </p:txBody>
      </p:sp>
      <p:cxnSp>
        <p:nvCxnSpPr>
          <p:cNvPr id="9" name="Conector: angular 8">
            <a:extLst>
              <a:ext uri="{FF2B5EF4-FFF2-40B4-BE49-F238E27FC236}">
                <a16:creationId xmlns:a16="http://schemas.microsoft.com/office/drawing/2014/main" id="{8F705105-B176-49AD-8B3D-E2E209D778D4}"/>
              </a:ext>
            </a:extLst>
          </p:cNvPr>
          <p:cNvCxnSpPr>
            <a:cxnSpLocks/>
            <a:stCxn id="5" idx="0"/>
            <a:endCxn id="4" idx="1"/>
          </p:cNvCxnSpPr>
          <p:nvPr/>
        </p:nvCxnSpPr>
        <p:spPr>
          <a:xfrm rot="16200000" flipH="1">
            <a:off x="2552349" y="-497049"/>
            <a:ext cx="637565" cy="2462169"/>
          </a:xfrm>
          <a:prstGeom prst="bentConnector4">
            <a:avLst>
              <a:gd name="adj1" fmla="val -35855"/>
              <a:gd name="adj2" fmla="val 792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: angular 9">
            <a:extLst>
              <a:ext uri="{FF2B5EF4-FFF2-40B4-BE49-F238E27FC236}">
                <a16:creationId xmlns:a16="http://schemas.microsoft.com/office/drawing/2014/main" id="{C3972CB6-4928-4204-B655-CCE749BAE2AE}"/>
              </a:ext>
            </a:extLst>
          </p:cNvPr>
          <p:cNvCxnSpPr>
            <a:cxnSpLocks/>
            <a:stCxn id="7" idx="0"/>
            <a:endCxn id="4" idx="3"/>
          </p:cNvCxnSpPr>
          <p:nvPr/>
        </p:nvCxnSpPr>
        <p:spPr>
          <a:xfrm rot="16200000" flipH="1" flipV="1">
            <a:off x="8031382" y="-738553"/>
            <a:ext cx="739629" cy="2843111"/>
          </a:xfrm>
          <a:prstGeom prst="bentConnector4">
            <a:avLst>
              <a:gd name="adj1" fmla="val -30907"/>
              <a:gd name="adj2" fmla="val 821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63D666D0-5CF4-481C-AD85-419B8D02D8BE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rot="16200000" flipV="1">
            <a:off x="7113109" y="533456"/>
            <a:ext cx="1233180" cy="4377540"/>
          </a:xfrm>
          <a:prstGeom prst="bentConnector3">
            <a:avLst>
              <a:gd name="adj1" fmla="val 85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2C924EBB-4882-4552-A343-D8847719B1AC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rot="5400000" flipH="1" flipV="1">
            <a:off x="4336235" y="2849984"/>
            <a:ext cx="1949041" cy="4603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24B8397A-DA64-4EA6-B7EB-51D5F41F9D87}"/>
              </a:ext>
            </a:extLst>
          </p:cNvPr>
          <p:cNvSpPr/>
          <p:nvPr/>
        </p:nvSpPr>
        <p:spPr>
          <a:xfrm>
            <a:off x="201335" y="3238845"/>
            <a:ext cx="2877424" cy="1501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800" dirty="0" err="1"/>
              <a:t>class</a:t>
            </a:r>
            <a:r>
              <a:rPr lang="es-MX" sz="800" dirty="0"/>
              <a:t> Calculadora: </a:t>
            </a:r>
            <a:r>
              <a:rPr lang="es-MX" sz="800" dirty="0" err="1"/>
              <a:t>public</a:t>
            </a:r>
            <a:r>
              <a:rPr lang="es-MX" sz="800" dirty="0"/>
              <a:t> Calculadoras{</a:t>
            </a:r>
          </a:p>
          <a:p>
            <a:r>
              <a:rPr lang="es-MX" sz="800" dirty="0"/>
              <a:t>	</a:t>
            </a:r>
            <a:r>
              <a:rPr lang="es-MX" sz="800" dirty="0" err="1"/>
              <a:t>protected</a:t>
            </a:r>
            <a:r>
              <a:rPr lang="es-MX" sz="800" dirty="0"/>
              <a:t>:</a:t>
            </a:r>
          </a:p>
          <a:p>
            <a:r>
              <a:rPr lang="es-MX" sz="800" dirty="0"/>
              <a:t>		</a:t>
            </a:r>
            <a:r>
              <a:rPr lang="es-MX" sz="800" dirty="0" err="1"/>
              <a:t>int</a:t>
            </a:r>
            <a:r>
              <a:rPr lang="es-MX" sz="800" dirty="0"/>
              <a:t> c1, c2, c3, c4; </a:t>
            </a:r>
          </a:p>
          <a:p>
            <a:r>
              <a:rPr lang="es-MX" sz="800" dirty="0"/>
              <a:t>		</a:t>
            </a:r>
            <a:r>
              <a:rPr lang="es-MX" sz="800" dirty="0" err="1"/>
              <a:t>char</a:t>
            </a:r>
            <a:r>
              <a:rPr lang="es-MX" sz="800" dirty="0"/>
              <a:t> c;</a:t>
            </a:r>
          </a:p>
          <a:p>
            <a:r>
              <a:rPr lang="es-MX" sz="800" dirty="0"/>
              <a:t>		</a:t>
            </a:r>
            <a:r>
              <a:rPr lang="es-MX" sz="800" dirty="0" err="1"/>
              <a:t>double</a:t>
            </a:r>
            <a:r>
              <a:rPr lang="es-MX" sz="800" dirty="0"/>
              <a:t> a,b,r,r1,r2,r3,r4;</a:t>
            </a:r>
          </a:p>
          <a:p>
            <a:r>
              <a:rPr lang="es-MX" sz="800" dirty="0"/>
              <a:t>	</a:t>
            </a:r>
            <a:r>
              <a:rPr lang="es-MX" sz="800" dirty="0" err="1"/>
              <a:t>public</a:t>
            </a:r>
            <a:r>
              <a:rPr lang="es-MX" sz="800" dirty="0"/>
              <a:t>:</a:t>
            </a:r>
          </a:p>
          <a:p>
            <a:r>
              <a:rPr lang="es-MX" sz="800" dirty="0"/>
              <a:t>		Calculadora(…){…}				~Calculadora(){}</a:t>
            </a:r>
          </a:p>
          <a:p>
            <a:r>
              <a:rPr lang="es-MX" sz="800" dirty="0"/>
              <a:t>		</a:t>
            </a:r>
            <a:r>
              <a:rPr lang="es-MX" sz="800" dirty="0" err="1"/>
              <a:t>void</a:t>
            </a:r>
            <a:r>
              <a:rPr lang="es-MX" sz="800" dirty="0"/>
              <a:t> Modulo ();</a:t>
            </a:r>
          </a:p>
          <a:p>
            <a:r>
              <a:rPr lang="es-MX" sz="800" dirty="0"/>
              <a:t>};</a:t>
            </a:r>
          </a:p>
        </p:txBody>
      </p:sp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3625AB56-1198-400C-BE81-AD154B6CB407}"/>
              </a:ext>
            </a:extLst>
          </p:cNvPr>
          <p:cNvCxnSpPr>
            <a:cxnSpLocks/>
            <a:stCxn id="34" idx="0"/>
            <a:endCxn id="4" idx="2"/>
          </p:cNvCxnSpPr>
          <p:nvPr/>
        </p:nvCxnSpPr>
        <p:spPr>
          <a:xfrm rot="5400000" flipH="1" flipV="1">
            <a:off x="3023884" y="721800"/>
            <a:ext cx="1133209" cy="39008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E046AF24-809C-474F-974B-15BC78D6B174}"/>
              </a:ext>
            </a:extLst>
          </p:cNvPr>
          <p:cNvSpPr/>
          <p:nvPr/>
        </p:nvSpPr>
        <p:spPr>
          <a:xfrm>
            <a:off x="3641870" y="4054677"/>
            <a:ext cx="2877424" cy="1921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/>
              <a:t>class </a:t>
            </a:r>
            <a:r>
              <a:rPr lang="en-US" sz="800" dirty="0" err="1"/>
              <a:t>Electricidad_y_magnetismo</a:t>
            </a:r>
            <a:r>
              <a:rPr lang="en-US" sz="800" dirty="0"/>
              <a:t>: public </a:t>
            </a:r>
            <a:r>
              <a:rPr lang="en-US" sz="800" dirty="0" err="1"/>
              <a:t>Calculadoras</a:t>
            </a:r>
            <a:r>
              <a:rPr lang="en-US" sz="800" dirty="0"/>
              <a:t>{</a:t>
            </a:r>
          </a:p>
          <a:p>
            <a:r>
              <a:rPr lang="en-US" sz="800" dirty="0"/>
              <a:t>	private:</a:t>
            </a:r>
          </a:p>
          <a:p>
            <a:r>
              <a:rPr lang="en-US" sz="800" dirty="0"/>
              <a:t>		int </a:t>
            </a:r>
            <a:r>
              <a:rPr lang="en-US" sz="800" dirty="0" err="1"/>
              <a:t>i,j</a:t>
            </a:r>
            <a:r>
              <a:rPr lang="en-US" sz="800" dirty="0"/>
              <a:t>;</a:t>
            </a:r>
          </a:p>
          <a:p>
            <a:r>
              <a:rPr lang="en-US" sz="800" dirty="0"/>
              <a:t>		double Carga_1, Carga_2, Angulo, 		</a:t>
            </a:r>
            <a:r>
              <a:rPr lang="en-US" sz="800" dirty="0" err="1"/>
              <a:t>Fuerzax</a:t>
            </a:r>
            <a:r>
              <a:rPr lang="en-US" sz="800" dirty="0"/>
              <a:t>, </a:t>
            </a:r>
            <a:r>
              <a:rPr lang="en-US" sz="800" dirty="0" err="1"/>
              <a:t>Fuerzay</a:t>
            </a:r>
            <a:r>
              <a:rPr lang="en-US" sz="800" dirty="0"/>
              <a:t>, k, </a:t>
            </a:r>
            <a:r>
              <a:rPr lang="en-US" sz="800" dirty="0" err="1"/>
              <a:t>Fuerza_total</a:t>
            </a:r>
            <a:r>
              <a:rPr lang="en-US" sz="800" dirty="0"/>
              <a:t>, 		Radio, Capacitor[20], 				</a:t>
            </a:r>
            <a:r>
              <a:rPr lang="en-US" sz="800" dirty="0" err="1"/>
              <a:t>Cantidad_capacitores</a:t>
            </a:r>
            <a:r>
              <a:rPr lang="en-US" sz="800" dirty="0"/>
              <a:t>, </a:t>
            </a:r>
            <a:r>
              <a:rPr lang="en-US" sz="800" dirty="0" err="1"/>
              <a:t>acum</a:t>
            </a:r>
            <a:r>
              <a:rPr lang="en-US" sz="800" dirty="0"/>
              <a:t>, 			</a:t>
            </a:r>
            <a:r>
              <a:rPr lang="en-US" sz="800" dirty="0" err="1"/>
              <a:t>prefijo_inverso</a:t>
            </a:r>
            <a:r>
              <a:rPr lang="en-US" sz="800" dirty="0"/>
              <a:t>;</a:t>
            </a:r>
          </a:p>
          <a:p>
            <a:r>
              <a:rPr lang="en-US" sz="800" dirty="0"/>
              <a:t>		char </a:t>
            </a:r>
            <a:r>
              <a:rPr lang="en-US" sz="800" dirty="0" err="1"/>
              <a:t>Prefijo</a:t>
            </a:r>
            <a:r>
              <a:rPr lang="en-US" sz="800" dirty="0"/>
              <a:t>, </a:t>
            </a:r>
            <a:r>
              <a:rPr lang="en-US" sz="800" dirty="0" err="1"/>
              <a:t>Circuito</a:t>
            </a:r>
            <a:r>
              <a:rPr lang="en-US" sz="800" dirty="0"/>
              <a:t>, Prefijo1[3];</a:t>
            </a:r>
          </a:p>
          <a:p>
            <a:r>
              <a:rPr lang="en-US" sz="800" dirty="0"/>
              <a:t>	public:</a:t>
            </a:r>
          </a:p>
          <a:p>
            <a:r>
              <a:rPr lang="en-US" sz="800" dirty="0"/>
              <a:t>		</a:t>
            </a:r>
            <a:r>
              <a:rPr lang="en-US" sz="800" dirty="0" err="1"/>
              <a:t>Electricidad_y_magnetismo</a:t>
            </a:r>
            <a:r>
              <a:rPr lang="en-US" sz="800" dirty="0"/>
              <a:t>(…){…}</a:t>
            </a:r>
          </a:p>
          <a:p>
            <a:r>
              <a:rPr lang="en-US" sz="800" dirty="0"/>
              <a:t>		~</a:t>
            </a:r>
            <a:r>
              <a:rPr lang="en-US" sz="800" dirty="0" err="1"/>
              <a:t>Electricidad_y_magnetismo</a:t>
            </a:r>
            <a:r>
              <a:rPr lang="en-US" sz="800" dirty="0"/>
              <a:t>(){}</a:t>
            </a:r>
          </a:p>
          <a:p>
            <a:r>
              <a:rPr lang="en-US" sz="800" dirty="0"/>
              <a:t>		void </a:t>
            </a:r>
            <a:r>
              <a:rPr lang="en-US" sz="800" dirty="0" err="1"/>
              <a:t>Carga_puntual</a:t>
            </a:r>
            <a:r>
              <a:rPr lang="en-US" sz="800" dirty="0"/>
              <a:t>();</a:t>
            </a:r>
          </a:p>
          <a:p>
            <a:r>
              <a:rPr lang="en-US" sz="800" dirty="0"/>
              <a:t>		void </a:t>
            </a:r>
            <a:r>
              <a:rPr lang="en-US" sz="800" dirty="0" err="1"/>
              <a:t>Capacitores</a:t>
            </a:r>
            <a:r>
              <a:rPr lang="en-US" sz="800" dirty="0"/>
              <a:t>();</a:t>
            </a:r>
          </a:p>
          <a:p>
            <a:r>
              <a:rPr lang="en-US" sz="800" dirty="0"/>
              <a:t>};</a:t>
            </a:r>
            <a:endParaRPr lang="es-MX" sz="800" dirty="0"/>
          </a:p>
        </p:txBody>
      </p:sp>
    </p:spTree>
    <p:extLst>
      <p:ext uri="{BB962C8B-B14F-4D97-AF65-F5344CB8AC3E}">
        <p14:creationId xmlns:p14="http://schemas.microsoft.com/office/powerpoint/2010/main" val="3325047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DA0BB83-8308-486D-97DE-13C061342C41}"/>
              </a:ext>
            </a:extLst>
          </p:cNvPr>
          <p:cNvSpPr/>
          <p:nvPr/>
        </p:nvSpPr>
        <p:spPr>
          <a:xfrm>
            <a:off x="4102217" y="0"/>
            <a:ext cx="2877424" cy="2105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800" dirty="0" err="1"/>
              <a:t>class</a:t>
            </a:r>
            <a:r>
              <a:rPr lang="es-MX" sz="800" dirty="0"/>
              <a:t> Calculadoras{</a:t>
            </a:r>
          </a:p>
          <a:p>
            <a:r>
              <a:rPr lang="es-MX" sz="800" dirty="0"/>
              <a:t>	</a:t>
            </a:r>
            <a:r>
              <a:rPr lang="es-MX" sz="800" dirty="0" err="1"/>
              <a:t>protected</a:t>
            </a:r>
            <a:r>
              <a:rPr lang="es-MX" sz="800" dirty="0"/>
              <a:t>:</a:t>
            </a:r>
          </a:p>
          <a:p>
            <a:r>
              <a:rPr lang="es-MX" sz="800" dirty="0"/>
              <a:t>		</a:t>
            </a:r>
            <a:r>
              <a:rPr lang="es-MX" sz="800" dirty="0" err="1"/>
              <a:t>int</a:t>
            </a:r>
            <a:r>
              <a:rPr lang="es-MX" sz="800" dirty="0"/>
              <a:t> b, p2, q2, z, *i;</a:t>
            </a:r>
          </a:p>
          <a:p>
            <a:r>
              <a:rPr lang="es-MX" sz="800" dirty="0"/>
              <a:t>		</a:t>
            </a:r>
            <a:r>
              <a:rPr lang="es-MX" sz="800" dirty="0" err="1"/>
              <a:t>double</a:t>
            </a:r>
            <a:r>
              <a:rPr lang="es-MX" sz="800" dirty="0"/>
              <a:t> *a, *c, *c1, d, e, f, *p, *q, *q1, q3, p1, h, z1;</a:t>
            </a:r>
          </a:p>
          <a:p>
            <a:r>
              <a:rPr lang="es-MX" sz="800" dirty="0"/>
              <a:t>	</a:t>
            </a:r>
            <a:r>
              <a:rPr lang="es-MX" sz="800" dirty="0" err="1"/>
              <a:t>public</a:t>
            </a:r>
            <a:r>
              <a:rPr lang="es-MX" sz="800" dirty="0"/>
              <a:t>:</a:t>
            </a:r>
          </a:p>
          <a:p>
            <a:r>
              <a:rPr lang="es-MX" sz="800" dirty="0"/>
              <a:t>		</a:t>
            </a:r>
            <a:r>
              <a:rPr lang="es-MX" sz="800" dirty="0" err="1"/>
              <a:t>void</a:t>
            </a:r>
            <a:r>
              <a:rPr lang="es-MX" sz="800" dirty="0"/>
              <a:t> error ();                                                                                    </a:t>
            </a:r>
          </a:p>
          <a:p>
            <a:r>
              <a:rPr lang="es-MX" sz="800" dirty="0"/>
              <a:t>		</a:t>
            </a:r>
            <a:r>
              <a:rPr lang="es-MX" sz="800" dirty="0" err="1"/>
              <a:t>void</a:t>
            </a:r>
            <a:r>
              <a:rPr lang="es-MX" sz="800" dirty="0"/>
              <a:t> </a:t>
            </a:r>
            <a:r>
              <a:rPr lang="es-MX" sz="800" dirty="0" err="1"/>
              <a:t>repeticion</a:t>
            </a:r>
            <a:r>
              <a:rPr lang="es-MX" sz="800" dirty="0"/>
              <a:t> (</a:t>
            </a:r>
            <a:r>
              <a:rPr lang="es-MX" sz="800" dirty="0" err="1"/>
              <a:t>int,int</a:t>
            </a:r>
            <a:r>
              <a:rPr lang="es-MX" sz="800" dirty="0"/>
              <a:t>);                                                                        </a:t>
            </a:r>
          </a:p>
          <a:p>
            <a:r>
              <a:rPr lang="es-MX" sz="800" dirty="0"/>
              <a:t>		</a:t>
            </a:r>
            <a:r>
              <a:rPr lang="es-MX" sz="800" dirty="0" err="1"/>
              <a:t>double</a:t>
            </a:r>
            <a:r>
              <a:rPr lang="es-MX" sz="800" dirty="0"/>
              <a:t> fracciones (</a:t>
            </a:r>
            <a:r>
              <a:rPr lang="es-MX" sz="800" dirty="0" err="1"/>
              <a:t>double,int</a:t>
            </a:r>
            <a:r>
              <a:rPr lang="es-MX" sz="800" dirty="0"/>
              <a:t>);</a:t>
            </a:r>
          </a:p>
          <a:p>
            <a:r>
              <a:rPr lang="es-MX" sz="800" dirty="0"/>
              <a:t>		</a:t>
            </a:r>
            <a:r>
              <a:rPr lang="es-MX" sz="800" dirty="0" err="1"/>
              <a:t>void</a:t>
            </a:r>
            <a:r>
              <a:rPr lang="es-MX" sz="800" dirty="0"/>
              <a:t> color ();	</a:t>
            </a:r>
          </a:p>
          <a:p>
            <a:r>
              <a:rPr lang="es-MX" sz="800" dirty="0"/>
              <a:t>		</a:t>
            </a:r>
            <a:r>
              <a:rPr lang="es-MX" sz="800" dirty="0" err="1"/>
              <a:t>void</a:t>
            </a:r>
            <a:r>
              <a:rPr lang="es-MX" sz="800" dirty="0"/>
              <a:t> </a:t>
            </a:r>
            <a:r>
              <a:rPr lang="es-MX" sz="800" dirty="0" err="1"/>
              <a:t>gotoxy</a:t>
            </a:r>
            <a:r>
              <a:rPr lang="es-MX" sz="800" dirty="0"/>
              <a:t>(</a:t>
            </a:r>
            <a:r>
              <a:rPr lang="es-MX" sz="800" dirty="0" err="1"/>
              <a:t>int,int</a:t>
            </a:r>
            <a:r>
              <a:rPr lang="es-MX" sz="800" dirty="0"/>
              <a:t>);</a:t>
            </a:r>
          </a:p>
          <a:p>
            <a:r>
              <a:rPr lang="es-MX" sz="800" dirty="0"/>
              <a:t>		</a:t>
            </a:r>
            <a:r>
              <a:rPr lang="es-MX" sz="800" dirty="0" err="1"/>
              <a:t>void</a:t>
            </a:r>
            <a:r>
              <a:rPr lang="es-MX" sz="800" dirty="0"/>
              <a:t> Despedida (); 	</a:t>
            </a:r>
          </a:p>
          <a:p>
            <a:r>
              <a:rPr lang="es-MX" sz="800" dirty="0"/>
              <a:t>		</a:t>
            </a:r>
            <a:r>
              <a:rPr lang="es-MX" sz="800" dirty="0" err="1"/>
              <a:t>void</a:t>
            </a:r>
            <a:r>
              <a:rPr lang="es-MX" sz="800" dirty="0"/>
              <a:t> </a:t>
            </a:r>
            <a:r>
              <a:rPr lang="es-MX" sz="800" dirty="0" err="1"/>
              <a:t>Notas_parche</a:t>
            </a:r>
            <a:r>
              <a:rPr lang="es-MX" sz="800" dirty="0"/>
              <a:t>();</a:t>
            </a:r>
          </a:p>
          <a:p>
            <a:r>
              <a:rPr lang="es-MX" sz="800" dirty="0"/>
              <a:t>}; 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80EF2F09-58E3-4AC0-8423-CAAC590354FC}"/>
              </a:ext>
            </a:extLst>
          </p:cNvPr>
          <p:cNvSpPr/>
          <p:nvPr/>
        </p:nvSpPr>
        <p:spPr>
          <a:xfrm>
            <a:off x="95075" y="2266425"/>
            <a:ext cx="3540155" cy="2825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800" dirty="0" err="1"/>
              <a:t>class</a:t>
            </a:r>
            <a:r>
              <a:rPr lang="es-MX" sz="800" dirty="0"/>
              <a:t> </a:t>
            </a:r>
            <a:r>
              <a:rPr lang="es-MX" sz="800" dirty="0" err="1"/>
              <a:t>Factorizacion</a:t>
            </a:r>
            <a:r>
              <a:rPr lang="es-MX" sz="800" dirty="0"/>
              <a:t>: </a:t>
            </a:r>
            <a:r>
              <a:rPr lang="es-MX" sz="800" dirty="0" err="1"/>
              <a:t>public</a:t>
            </a:r>
            <a:r>
              <a:rPr lang="es-MX" sz="800" dirty="0"/>
              <a:t> Calculadoras{</a:t>
            </a:r>
          </a:p>
          <a:p>
            <a:r>
              <a:rPr lang="es-MX" sz="800" dirty="0"/>
              <a:t>	</a:t>
            </a:r>
            <a:r>
              <a:rPr lang="es-MX" sz="800" dirty="0" err="1"/>
              <a:t>protected</a:t>
            </a:r>
            <a:r>
              <a:rPr lang="es-MX" sz="800" dirty="0"/>
              <a:t>:</a:t>
            </a:r>
          </a:p>
          <a:p>
            <a:r>
              <a:rPr lang="es-MX" sz="800" dirty="0"/>
              <a:t>		</a:t>
            </a:r>
            <a:r>
              <a:rPr lang="es-MX" sz="800" dirty="0" err="1"/>
              <a:t>double</a:t>
            </a:r>
            <a:r>
              <a:rPr lang="es-MX" sz="800" dirty="0"/>
              <a:t> a, b, c, </a:t>
            </a:r>
            <a:r>
              <a:rPr lang="es-MX" sz="800" dirty="0" err="1"/>
              <a:t>dis</a:t>
            </a:r>
            <a:r>
              <a:rPr lang="es-MX" sz="800" dirty="0"/>
              <a:t>, x1, x2, x3, x4, grd1, a2, c2, p1, q1, p2, q2, sqrt1, sqrt2, sqrt3, sqrt4;</a:t>
            </a:r>
          </a:p>
          <a:p>
            <a:r>
              <a:rPr lang="es-MX" sz="800" dirty="0"/>
              <a:t>	</a:t>
            </a:r>
            <a:r>
              <a:rPr lang="es-MX" sz="800" dirty="0" err="1"/>
              <a:t>public</a:t>
            </a:r>
            <a:r>
              <a:rPr lang="es-MX" sz="800" dirty="0"/>
              <a:t>:</a:t>
            </a:r>
          </a:p>
          <a:p>
            <a:r>
              <a:rPr lang="es-MX" sz="800" dirty="0"/>
              <a:t>		</a:t>
            </a:r>
            <a:r>
              <a:rPr lang="es-MX" sz="800" dirty="0" err="1"/>
              <a:t>Factorizacion</a:t>
            </a:r>
            <a:r>
              <a:rPr lang="es-MX" sz="800" dirty="0"/>
              <a:t> (…)</a:t>
            </a:r>
            <a:r>
              <a:rPr lang="en-US" sz="800" dirty="0"/>
              <a:t>{…}</a:t>
            </a:r>
            <a:r>
              <a:rPr lang="es-MX" sz="800" dirty="0"/>
              <a:t>					~</a:t>
            </a:r>
            <a:r>
              <a:rPr lang="es-MX" sz="800" dirty="0" err="1"/>
              <a:t>Factorizacion</a:t>
            </a:r>
            <a:r>
              <a:rPr lang="es-MX" sz="800" dirty="0"/>
              <a:t>(){}</a:t>
            </a:r>
          </a:p>
          <a:p>
            <a:r>
              <a:rPr lang="es-MX" sz="800" dirty="0" err="1"/>
              <a:t>void</a:t>
            </a:r>
            <a:r>
              <a:rPr lang="es-MX" sz="800" dirty="0"/>
              <a:t> raices2dogrado ();                                                                            </a:t>
            </a:r>
          </a:p>
          <a:p>
            <a:r>
              <a:rPr lang="es-MX" sz="800" dirty="0" err="1"/>
              <a:t>void</a:t>
            </a:r>
            <a:r>
              <a:rPr lang="es-MX" sz="800" dirty="0"/>
              <a:t> </a:t>
            </a:r>
            <a:r>
              <a:rPr lang="es-MX" sz="800" dirty="0" err="1"/>
              <a:t>factorizacion_show</a:t>
            </a:r>
            <a:r>
              <a:rPr lang="es-MX" sz="800" dirty="0"/>
              <a:t> (</a:t>
            </a:r>
            <a:r>
              <a:rPr lang="es-MX" sz="800" dirty="0" err="1"/>
              <a:t>double</a:t>
            </a:r>
            <a:r>
              <a:rPr lang="es-MX" sz="800" dirty="0"/>
              <a:t>, </a:t>
            </a:r>
            <a:r>
              <a:rPr lang="es-MX" sz="800" dirty="0" err="1"/>
              <a:t>double</a:t>
            </a:r>
            <a:r>
              <a:rPr lang="es-MX" sz="800" dirty="0"/>
              <a:t>, </a:t>
            </a:r>
            <a:r>
              <a:rPr lang="es-MX" sz="800" dirty="0" err="1"/>
              <a:t>double</a:t>
            </a:r>
            <a:r>
              <a:rPr lang="es-MX" sz="800" dirty="0"/>
              <a:t>);                                                  </a:t>
            </a:r>
          </a:p>
          <a:p>
            <a:r>
              <a:rPr lang="es-MX" sz="800" dirty="0" err="1"/>
              <a:t>void</a:t>
            </a:r>
            <a:r>
              <a:rPr lang="es-MX" sz="800" dirty="0"/>
              <a:t> factorizacion_show21 (</a:t>
            </a:r>
            <a:r>
              <a:rPr lang="es-MX" sz="800" dirty="0" err="1"/>
              <a:t>double</a:t>
            </a:r>
            <a:r>
              <a:rPr lang="es-MX" sz="800" dirty="0"/>
              <a:t>, </a:t>
            </a:r>
            <a:r>
              <a:rPr lang="es-MX" sz="800" dirty="0" err="1"/>
              <a:t>double</a:t>
            </a:r>
            <a:r>
              <a:rPr lang="es-MX" sz="800" dirty="0"/>
              <a:t>);</a:t>
            </a:r>
          </a:p>
          <a:p>
            <a:r>
              <a:rPr lang="es-MX" sz="800" dirty="0" err="1"/>
              <a:t>void</a:t>
            </a:r>
            <a:r>
              <a:rPr lang="es-MX" sz="800" dirty="0"/>
              <a:t> factorizacion_show41 (</a:t>
            </a:r>
            <a:r>
              <a:rPr lang="es-MX" sz="800" dirty="0" err="1"/>
              <a:t>double</a:t>
            </a:r>
            <a:r>
              <a:rPr lang="es-MX" sz="800" dirty="0"/>
              <a:t>, </a:t>
            </a:r>
            <a:r>
              <a:rPr lang="es-MX" sz="800" dirty="0" err="1"/>
              <a:t>double</a:t>
            </a:r>
            <a:r>
              <a:rPr lang="es-MX" sz="800" dirty="0"/>
              <a:t>, </a:t>
            </a:r>
            <a:r>
              <a:rPr lang="es-MX" sz="800" dirty="0" err="1"/>
              <a:t>double</a:t>
            </a:r>
            <a:r>
              <a:rPr lang="es-MX" sz="800" dirty="0"/>
              <a:t>, </a:t>
            </a:r>
            <a:r>
              <a:rPr lang="es-MX" sz="800" dirty="0" err="1"/>
              <a:t>double</a:t>
            </a:r>
            <a:r>
              <a:rPr lang="es-MX" sz="800" dirty="0"/>
              <a:t>);</a:t>
            </a:r>
          </a:p>
          <a:p>
            <a:r>
              <a:rPr lang="es-MX" sz="800" dirty="0" err="1"/>
              <a:t>void</a:t>
            </a:r>
            <a:r>
              <a:rPr lang="es-MX" sz="800" dirty="0"/>
              <a:t> factorizacion_show42 (</a:t>
            </a:r>
            <a:r>
              <a:rPr lang="es-MX" sz="800" dirty="0" err="1"/>
              <a:t>double</a:t>
            </a:r>
            <a:r>
              <a:rPr lang="es-MX" sz="800" dirty="0"/>
              <a:t>, </a:t>
            </a:r>
            <a:r>
              <a:rPr lang="es-MX" sz="800" dirty="0" err="1"/>
              <a:t>double</a:t>
            </a:r>
            <a:r>
              <a:rPr lang="es-MX" sz="800" dirty="0"/>
              <a:t>, </a:t>
            </a:r>
            <a:r>
              <a:rPr lang="es-MX" sz="800" dirty="0" err="1"/>
              <a:t>double</a:t>
            </a:r>
            <a:r>
              <a:rPr lang="es-MX" sz="800" dirty="0"/>
              <a:t>, </a:t>
            </a:r>
            <a:r>
              <a:rPr lang="es-MX" sz="800" dirty="0" err="1"/>
              <a:t>double</a:t>
            </a:r>
            <a:r>
              <a:rPr lang="es-MX" sz="800" dirty="0"/>
              <a:t>);</a:t>
            </a:r>
          </a:p>
          <a:p>
            <a:r>
              <a:rPr lang="es-MX" sz="800" dirty="0" err="1"/>
              <a:t>void</a:t>
            </a:r>
            <a:r>
              <a:rPr lang="es-MX" sz="800" dirty="0"/>
              <a:t> factorizacion_show51 (</a:t>
            </a:r>
            <a:r>
              <a:rPr lang="es-MX" sz="800" dirty="0" err="1"/>
              <a:t>double</a:t>
            </a:r>
            <a:r>
              <a:rPr lang="es-MX" sz="800" dirty="0"/>
              <a:t>, </a:t>
            </a:r>
            <a:r>
              <a:rPr lang="es-MX" sz="800" dirty="0" err="1"/>
              <a:t>double</a:t>
            </a:r>
            <a:r>
              <a:rPr lang="es-MX" sz="800" dirty="0"/>
              <a:t>, </a:t>
            </a:r>
            <a:r>
              <a:rPr lang="es-MX" sz="800" dirty="0" err="1"/>
              <a:t>double</a:t>
            </a:r>
            <a:r>
              <a:rPr lang="es-MX" sz="800" dirty="0"/>
              <a:t>, </a:t>
            </a:r>
            <a:r>
              <a:rPr lang="es-MX" sz="800" dirty="0" err="1"/>
              <a:t>double</a:t>
            </a:r>
            <a:r>
              <a:rPr lang="es-MX" sz="800" dirty="0"/>
              <a:t>, </a:t>
            </a:r>
            <a:r>
              <a:rPr lang="es-MX" sz="800" dirty="0" err="1"/>
              <a:t>double</a:t>
            </a:r>
            <a:r>
              <a:rPr lang="es-MX" sz="800" dirty="0"/>
              <a:t>);</a:t>
            </a:r>
          </a:p>
          <a:p>
            <a:r>
              <a:rPr lang="es-MX" sz="800" dirty="0" err="1"/>
              <a:t>void</a:t>
            </a:r>
            <a:r>
              <a:rPr lang="es-MX" sz="800" dirty="0"/>
              <a:t> factorizacion_show43 (</a:t>
            </a:r>
            <a:r>
              <a:rPr lang="es-MX" sz="800" dirty="0" err="1"/>
              <a:t>double</a:t>
            </a:r>
            <a:r>
              <a:rPr lang="es-MX" sz="800" dirty="0"/>
              <a:t>, </a:t>
            </a:r>
            <a:r>
              <a:rPr lang="es-MX" sz="800" dirty="0" err="1"/>
              <a:t>double</a:t>
            </a:r>
            <a:r>
              <a:rPr lang="es-MX" sz="800" dirty="0"/>
              <a:t>, </a:t>
            </a:r>
            <a:r>
              <a:rPr lang="es-MX" sz="800" dirty="0" err="1"/>
              <a:t>double</a:t>
            </a:r>
            <a:r>
              <a:rPr lang="es-MX" sz="800" dirty="0"/>
              <a:t>, </a:t>
            </a:r>
            <a:r>
              <a:rPr lang="es-MX" sz="800" dirty="0" err="1"/>
              <a:t>double</a:t>
            </a:r>
            <a:r>
              <a:rPr lang="es-MX" sz="800" dirty="0"/>
              <a:t>);</a:t>
            </a:r>
          </a:p>
          <a:p>
            <a:r>
              <a:rPr lang="es-MX" sz="800" dirty="0" err="1"/>
              <a:t>void</a:t>
            </a:r>
            <a:r>
              <a:rPr lang="es-MX" sz="800" dirty="0"/>
              <a:t> factorizacion_show44 (</a:t>
            </a:r>
            <a:r>
              <a:rPr lang="es-MX" sz="800" dirty="0" err="1"/>
              <a:t>double</a:t>
            </a:r>
            <a:r>
              <a:rPr lang="es-MX" sz="800" dirty="0"/>
              <a:t>, </a:t>
            </a:r>
            <a:r>
              <a:rPr lang="es-MX" sz="800" dirty="0" err="1"/>
              <a:t>double</a:t>
            </a:r>
            <a:r>
              <a:rPr lang="es-MX" sz="800" dirty="0"/>
              <a:t>, </a:t>
            </a:r>
            <a:r>
              <a:rPr lang="es-MX" sz="800" dirty="0" err="1"/>
              <a:t>double</a:t>
            </a:r>
            <a:r>
              <a:rPr lang="es-MX" sz="800" dirty="0"/>
              <a:t>, </a:t>
            </a:r>
            <a:r>
              <a:rPr lang="es-MX" sz="800" dirty="0" err="1"/>
              <a:t>double</a:t>
            </a:r>
            <a:r>
              <a:rPr lang="es-MX" sz="800" dirty="0"/>
              <a:t>);</a:t>
            </a:r>
          </a:p>
          <a:p>
            <a:r>
              <a:rPr lang="es-MX" sz="800" dirty="0" err="1"/>
              <a:t>void</a:t>
            </a:r>
            <a:r>
              <a:rPr lang="es-MX" sz="800" dirty="0"/>
              <a:t> factorizacion_show52 (</a:t>
            </a:r>
            <a:r>
              <a:rPr lang="es-MX" sz="800" dirty="0" err="1"/>
              <a:t>double</a:t>
            </a:r>
            <a:r>
              <a:rPr lang="es-MX" sz="800" dirty="0"/>
              <a:t>, </a:t>
            </a:r>
            <a:r>
              <a:rPr lang="es-MX" sz="800" dirty="0" err="1"/>
              <a:t>double</a:t>
            </a:r>
            <a:r>
              <a:rPr lang="es-MX" sz="800" dirty="0"/>
              <a:t>, </a:t>
            </a:r>
            <a:r>
              <a:rPr lang="es-MX" sz="800" dirty="0" err="1"/>
              <a:t>double</a:t>
            </a:r>
            <a:r>
              <a:rPr lang="es-MX" sz="800" dirty="0"/>
              <a:t>, </a:t>
            </a:r>
            <a:r>
              <a:rPr lang="es-MX" sz="800" dirty="0" err="1"/>
              <a:t>double</a:t>
            </a:r>
            <a:r>
              <a:rPr lang="es-MX" sz="800" dirty="0"/>
              <a:t>, </a:t>
            </a:r>
            <a:r>
              <a:rPr lang="es-MX" sz="800" dirty="0" err="1"/>
              <a:t>double</a:t>
            </a:r>
            <a:r>
              <a:rPr lang="es-MX" sz="800" dirty="0"/>
              <a:t>);</a:t>
            </a:r>
          </a:p>
          <a:p>
            <a:r>
              <a:rPr lang="es-MX" sz="800" dirty="0" err="1"/>
              <a:t>void</a:t>
            </a:r>
            <a:r>
              <a:rPr lang="es-MX" sz="800" dirty="0"/>
              <a:t> factorizacion_show22 (</a:t>
            </a:r>
            <a:r>
              <a:rPr lang="es-MX" sz="800" dirty="0" err="1"/>
              <a:t>double</a:t>
            </a:r>
            <a:r>
              <a:rPr lang="es-MX" sz="800" dirty="0"/>
              <a:t>, </a:t>
            </a:r>
            <a:r>
              <a:rPr lang="es-MX" sz="800" dirty="0" err="1"/>
              <a:t>double</a:t>
            </a:r>
            <a:r>
              <a:rPr lang="es-MX" sz="800" dirty="0"/>
              <a:t>);</a:t>
            </a:r>
          </a:p>
          <a:p>
            <a:r>
              <a:rPr lang="es-MX" sz="800" dirty="0"/>
              <a:t>		</a:t>
            </a:r>
          </a:p>
          <a:p>
            <a:r>
              <a:rPr lang="es-MX" sz="800" dirty="0"/>
              <a:t>};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76E61A9B-3947-400B-A498-2D34FDE530AD}"/>
              </a:ext>
            </a:extLst>
          </p:cNvPr>
          <p:cNvSpPr/>
          <p:nvPr/>
        </p:nvSpPr>
        <p:spPr>
          <a:xfrm>
            <a:off x="7935986" y="2266425"/>
            <a:ext cx="3983373" cy="3573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900" dirty="0" err="1"/>
              <a:t>class</a:t>
            </a:r>
            <a:r>
              <a:rPr lang="es-MX" sz="900" dirty="0"/>
              <a:t> </a:t>
            </a:r>
            <a:r>
              <a:rPr lang="es-MX" sz="900" dirty="0" err="1"/>
              <a:t>Calculadora_complejos</a:t>
            </a:r>
            <a:r>
              <a:rPr lang="es-MX" sz="900" dirty="0"/>
              <a:t>: </a:t>
            </a:r>
            <a:r>
              <a:rPr lang="es-MX" sz="900" dirty="0" err="1"/>
              <a:t>public</a:t>
            </a:r>
            <a:r>
              <a:rPr lang="es-MX" sz="900" dirty="0"/>
              <a:t> Calculadoras{</a:t>
            </a:r>
          </a:p>
          <a:p>
            <a:r>
              <a:rPr lang="es-MX" sz="900" dirty="0"/>
              <a:t>	</a:t>
            </a:r>
            <a:r>
              <a:rPr lang="es-MX" sz="900" dirty="0" err="1"/>
              <a:t>protected</a:t>
            </a:r>
            <a:r>
              <a:rPr lang="es-MX" sz="900" dirty="0"/>
              <a:t>:</a:t>
            </a:r>
          </a:p>
          <a:p>
            <a:r>
              <a:rPr lang="es-MX" sz="900" dirty="0"/>
              <a:t>		</a:t>
            </a:r>
            <a:r>
              <a:rPr lang="es-MX" sz="900" dirty="0" err="1"/>
              <a:t>int</a:t>
            </a:r>
            <a:r>
              <a:rPr lang="es-MX" sz="900" dirty="0"/>
              <a:t> i1;</a:t>
            </a:r>
          </a:p>
          <a:p>
            <a:r>
              <a:rPr lang="es-MX" sz="900" dirty="0"/>
              <a:t>		</a:t>
            </a:r>
            <a:r>
              <a:rPr lang="es-MX" sz="900" dirty="0" err="1"/>
              <a:t>double</a:t>
            </a:r>
            <a:r>
              <a:rPr lang="es-MX" sz="900" dirty="0"/>
              <a:t> </a:t>
            </a:r>
            <a:r>
              <a:rPr lang="es-MX" sz="900" dirty="0" err="1"/>
              <a:t>complex</a:t>
            </a:r>
            <a:r>
              <a:rPr lang="es-MX" sz="900" dirty="0"/>
              <a:t>[6], com1, com2, com3, com4, p6, q6, p7, q7, exp1, exp2, real1, real2, real3, real4, real5, real6, real7, real8, </a:t>
            </a:r>
            <a:r>
              <a:rPr lang="es-MX" sz="900" dirty="0" err="1"/>
              <a:t>com</a:t>
            </a:r>
            <a:r>
              <a:rPr lang="es-MX" sz="900" dirty="0"/>
              <a:t>, real, imaginario, p4, q4, p5, q5, q, p8, q8, p9, q9, p2, q2, p3, q3;</a:t>
            </a:r>
          </a:p>
          <a:p>
            <a:r>
              <a:rPr lang="es-MX" sz="900" dirty="0"/>
              <a:t>		</a:t>
            </a:r>
            <a:r>
              <a:rPr lang="es-MX" sz="900" dirty="0" err="1"/>
              <a:t>char</a:t>
            </a:r>
            <a:r>
              <a:rPr lang="es-MX" sz="900" dirty="0"/>
              <a:t> </a:t>
            </a:r>
            <a:r>
              <a:rPr lang="es-MX" sz="900" dirty="0" err="1"/>
              <a:t>comp</a:t>
            </a:r>
            <a:r>
              <a:rPr lang="es-MX" sz="900" dirty="0"/>
              <a:t>, </a:t>
            </a:r>
            <a:r>
              <a:rPr lang="es-MX" sz="900" dirty="0" err="1"/>
              <a:t>parent</a:t>
            </a:r>
            <a:r>
              <a:rPr lang="es-MX" sz="900" dirty="0"/>
              <a:t>[5], signo[2], i[2]; </a:t>
            </a:r>
          </a:p>
          <a:p>
            <a:r>
              <a:rPr lang="es-MX" sz="900" dirty="0"/>
              <a:t>		</a:t>
            </a:r>
          </a:p>
          <a:p>
            <a:r>
              <a:rPr lang="es-MX" sz="900" dirty="0"/>
              <a:t>	</a:t>
            </a:r>
            <a:r>
              <a:rPr lang="es-MX" sz="900" dirty="0" err="1"/>
              <a:t>public</a:t>
            </a:r>
            <a:r>
              <a:rPr lang="es-MX" sz="900" dirty="0"/>
              <a:t>:</a:t>
            </a:r>
          </a:p>
          <a:p>
            <a:r>
              <a:rPr lang="es-MX" sz="900" dirty="0"/>
              <a:t>		</a:t>
            </a:r>
            <a:r>
              <a:rPr lang="es-MX" sz="900" dirty="0" err="1"/>
              <a:t>Calculadora_complejos</a:t>
            </a:r>
            <a:r>
              <a:rPr lang="es-MX" sz="900" dirty="0"/>
              <a:t>(…){…}</a:t>
            </a:r>
          </a:p>
          <a:p>
            <a:r>
              <a:rPr lang="es-MX" sz="900" dirty="0"/>
              <a:t>		~</a:t>
            </a:r>
            <a:r>
              <a:rPr lang="es-MX" sz="900" dirty="0" err="1"/>
              <a:t>Calculadora_complejos</a:t>
            </a:r>
            <a:r>
              <a:rPr lang="es-MX" sz="900" dirty="0"/>
              <a:t>(){}	</a:t>
            </a:r>
          </a:p>
          <a:p>
            <a:r>
              <a:rPr lang="es-MX" sz="900" dirty="0" err="1"/>
              <a:t>void</a:t>
            </a:r>
            <a:r>
              <a:rPr lang="es-MX" sz="900" dirty="0"/>
              <a:t> calculadora();                                                                     </a:t>
            </a:r>
          </a:p>
          <a:p>
            <a:r>
              <a:rPr lang="es-MX" sz="900" dirty="0" err="1"/>
              <a:t>void</a:t>
            </a:r>
            <a:r>
              <a:rPr lang="es-MX" sz="900" dirty="0"/>
              <a:t> </a:t>
            </a:r>
            <a:r>
              <a:rPr lang="es-MX" sz="900" dirty="0" err="1"/>
              <a:t>sumacomplex</a:t>
            </a:r>
            <a:r>
              <a:rPr lang="es-MX" sz="900" dirty="0"/>
              <a:t> (</a:t>
            </a:r>
            <a:r>
              <a:rPr lang="es-MX" sz="900" dirty="0" err="1"/>
              <a:t>double</a:t>
            </a:r>
            <a:r>
              <a:rPr lang="es-MX" sz="900" dirty="0"/>
              <a:t>, </a:t>
            </a:r>
            <a:r>
              <a:rPr lang="es-MX" sz="900" dirty="0" err="1"/>
              <a:t>double</a:t>
            </a:r>
            <a:r>
              <a:rPr lang="es-MX" sz="900" dirty="0"/>
              <a:t>, </a:t>
            </a:r>
            <a:r>
              <a:rPr lang="es-MX" sz="900" dirty="0" err="1"/>
              <a:t>double</a:t>
            </a:r>
            <a:r>
              <a:rPr lang="es-MX" sz="900" dirty="0"/>
              <a:t>, </a:t>
            </a:r>
            <a:r>
              <a:rPr lang="es-MX" sz="900" dirty="0" err="1"/>
              <a:t>double</a:t>
            </a:r>
            <a:r>
              <a:rPr lang="es-MX" sz="900" dirty="0"/>
              <a:t>);                                                              </a:t>
            </a:r>
          </a:p>
          <a:p>
            <a:r>
              <a:rPr lang="es-MX" sz="900" dirty="0" err="1"/>
              <a:t>void</a:t>
            </a:r>
            <a:r>
              <a:rPr lang="es-MX" sz="900" dirty="0"/>
              <a:t> </a:t>
            </a:r>
            <a:r>
              <a:rPr lang="es-MX" sz="900" dirty="0" err="1"/>
              <a:t>restacomplex</a:t>
            </a:r>
            <a:r>
              <a:rPr lang="es-MX" sz="900" dirty="0"/>
              <a:t> (</a:t>
            </a:r>
            <a:r>
              <a:rPr lang="es-MX" sz="900" dirty="0" err="1"/>
              <a:t>double</a:t>
            </a:r>
            <a:r>
              <a:rPr lang="es-MX" sz="900" dirty="0"/>
              <a:t>, </a:t>
            </a:r>
            <a:r>
              <a:rPr lang="es-MX" sz="900" dirty="0" err="1"/>
              <a:t>double</a:t>
            </a:r>
            <a:r>
              <a:rPr lang="es-MX" sz="900" dirty="0"/>
              <a:t>, </a:t>
            </a:r>
            <a:r>
              <a:rPr lang="es-MX" sz="900" dirty="0" err="1"/>
              <a:t>double</a:t>
            </a:r>
            <a:r>
              <a:rPr lang="es-MX" sz="900" dirty="0"/>
              <a:t>, </a:t>
            </a:r>
            <a:r>
              <a:rPr lang="es-MX" sz="900" dirty="0" err="1"/>
              <a:t>double</a:t>
            </a:r>
            <a:r>
              <a:rPr lang="es-MX" sz="900" dirty="0"/>
              <a:t>);</a:t>
            </a:r>
          </a:p>
          <a:p>
            <a:r>
              <a:rPr lang="es-MX" sz="900" dirty="0" err="1"/>
              <a:t>void</a:t>
            </a:r>
            <a:r>
              <a:rPr lang="es-MX" sz="900" dirty="0"/>
              <a:t> </a:t>
            </a:r>
            <a:r>
              <a:rPr lang="es-MX" sz="900" dirty="0" err="1"/>
              <a:t>multicomplex</a:t>
            </a:r>
            <a:r>
              <a:rPr lang="es-MX" sz="900" dirty="0"/>
              <a:t> (</a:t>
            </a:r>
            <a:r>
              <a:rPr lang="es-MX" sz="900" dirty="0" err="1"/>
              <a:t>double</a:t>
            </a:r>
            <a:r>
              <a:rPr lang="es-MX" sz="900" dirty="0"/>
              <a:t>, </a:t>
            </a:r>
            <a:r>
              <a:rPr lang="es-MX" sz="900" dirty="0" err="1"/>
              <a:t>double</a:t>
            </a:r>
            <a:r>
              <a:rPr lang="es-MX" sz="900" dirty="0"/>
              <a:t>, </a:t>
            </a:r>
            <a:r>
              <a:rPr lang="es-MX" sz="900" dirty="0" err="1"/>
              <a:t>double</a:t>
            </a:r>
            <a:r>
              <a:rPr lang="es-MX" sz="900" dirty="0"/>
              <a:t>, </a:t>
            </a:r>
            <a:r>
              <a:rPr lang="es-MX" sz="900" dirty="0" err="1"/>
              <a:t>double</a:t>
            </a:r>
            <a:r>
              <a:rPr lang="es-MX" sz="900" dirty="0"/>
              <a:t>);</a:t>
            </a:r>
          </a:p>
          <a:p>
            <a:r>
              <a:rPr lang="es-MX" sz="900" dirty="0" err="1"/>
              <a:t>void</a:t>
            </a:r>
            <a:r>
              <a:rPr lang="es-MX" sz="900" dirty="0"/>
              <a:t> </a:t>
            </a:r>
            <a:r>
              <a:rPr lang="es-MX" sz="900" dirty="0" err="1"/>
              <a:t>divicomplex</a:t>
            </a:r>
            <a:r>
              <a:rPr lang="es-MX" sz="900" dirty="0"/>
              <a:t> (</a:t>
            </a:r>
            <a:r>
              <a:rPr lang="es-MX" sz="900" dirty="0" err="1"/>
              <a:t>double</a:t>
            </a:r>
            <a:r>
              <a:rPr lang="es-MX" sz="900" dirty="0"/>
              <a:t>, </a:t>
            </a:r>
            <a:r>
              <a:rPr lang="es-MX" sz="900" dirty="0" err="1"/>
              <a:t>double</a:t>
            </a:r>
            <a:r>
              <a:rPr lang="es-MX" sz="900" dirty="0"/>
              <a:t>, </a:t>
            </a:r>
            <a:r>
              <a:rPr lang="es-MX" sz="900" dirty="0" err="1"/>
              <a:t>double</a:t>
            </a:r>
            <a:r>
              <a:rPr lang="es-MX" sz="900" dirty="0"/>
              <a:t>, </a:t>
            </a:r>
            <a:r>
              <a:rPr lang="es-MX" sz="900" dirty="0" err="1"/>
              <a:t>double</a:t>
            </a:r>
            <a:r>
              <a:rPr lang="es-MX" sz="900" dirty="0"/>
              <a:t>);</a:t>
            </a:r>
          </a:p>
          <a:p>
            <a:r>
              <a:rPr lang="es-MX" sz="900" dirty="0" err="1"/>
              <a:t>double</a:t>
            </a:r>
            <a:r>
              <a:rPr lang="es-MX" sz="900" dirty="0"/>
              <a:t> multicomplejos1 (</a:t>
            </a:r>
            <a:r>
              <a:rPr lang="es-MX" sz="900" dirty="0" err="1"/>
              <a:t>double</a:t>
            </a:r>
            <a:r>
              <a:rPr lang="es-MX" sz="900" dirty="0"/>
              <a:t>, </a:t>
            </a:r>
            <a:r>
              <a:rPr lang="es-MX" sz="900" dirty="0" err="1"/>
              <a:t>double</a:t>
            </a:r>
            <a:r>
              <a:rPr lang="es-MX" sz="900" dirty="0"/>
              <a:t>, </a:t>
            </a:r>
            <a:r>
              <a:rPr lang="es-MX" sz="900" dirty="0" err="1"/>
              <a:t>double</a:t>
            </a:r>
            <a:r>
              <a:rPr lang="es-MX" sz="900" dirty="0"/>
              <a:t>, </a:t>
            </a:r>
            <a:r>
              <a:rPr lang="es-MX" sz="900" dirty="0" err="1"/>
              <a:t>double</a:t>
            </a:r>
            <a:r>
              <a:rPr lang="es-MX" sz="900" dirty="0"/>
              <a:t>);                                         </a:t>
            </a:r>
          </a:p>
          <a:p>
            <a:r>
              <a:rPr lang="es-MX" sz="900" dirty="0" err="1"/>
              <a:t>double</a:t>
            </a:r>
            <a:r>
              <a:rPr lang="es-MX" sz="900" dirty="0"/>
              <a:t> multicomplejos2 (</a:t>
            </a:r>
            <a:r>
              <a:rPr lang="es-MX" sz="900" dirty="0" err="1"/>
              <a:t>double</a:t>
            </a:r>
            <a:r>
              <a:rPr lang="es-MX" sz="900" dirty="0"/>
              <a:t>, </a:t>
            </a:r>
            <a:r>
              <a:rPr lang="es-MX" sz="900" dirty="0" err="1"/>
              <a:t>double</a:t>
            </a:r>
            <a:r>
              <a:rPr lang="es-MX" sz="900" dirty="0"/>
              <a:t>, </a:t>
            </a:r>
            <a:r>
              <a:rPr lang="es-MX" sz="900" dirty="0" err="1"/>
              <a:t>double</a:t>
            </a:r>
            <a:r>
              <a:rPr lang="es-MX" sz="900" dirty="0"/>
              <a:t>, </a:t>
            </a:r>
            <a:r>
              <a:rPr lang="es-MX" sz="900" dirty="0" err="1"/>
              <a:t>double</a:t>
            </a:r>
            <a:r>
              <a:rPr lang="es-MX" sz="900" dirty="0"/>
              <a:t>);</a:t>
            </a:r>
          </a:p>
          <a:p>
            <a:r>
              <a:rPr lang="es-MX" sz="900" dirty="0" err="1"/>
              <a:t>void</a:t>
            </a:r>
            <a:r>
              <a:rPr lang="es-MX" sz="900" dirty="0"/>
              <a:t> complexshow0 (</a:t>
            </a:r>
            <a:r>
              <a:rPr lang="es-MX" sz="900" dirty="0" err="1"/>
              <a:t>double</a:t>
            </a:r>
            <a:r>
              <a:rPr lang="es-MX" sz="900" dirty="0"/>
              <a:t>, </a:t>
            </a:r>
            <a:r>
              <a:rPr lang="es-MX" sz="900" dirty="0" err="1"/>
              <a:t>double</a:t>
            </a:r>
            <a:r>
              <a:rPr lang="es-MX" sz="900" dirty="0"/>
              <a:t>);                                                                 </a:t>
            </a:r>
          </a:p>
          <a:p>
            <a:r>
              <a:rPr lang="es-MX" sz="900" dirty="0" err="1"/>
              <a:t>void</a:t>
            </a:r>
            <a:r>
              <a:rPr lang="es-MX" sz="900" dirty="0"/>
              <a:t> complexshow1 (</a:t>
            </a:r>
            <a:r>
              <a:rPr lang="es-MX" sz="900" dirty="0" err="1"/>
              <a:t>double</a:t>
            </a:r>
            <a:r>
              <a:rPr lang="es-MX" sz="900" dirty="0"/>
              <a:t>, </a:t>
            </a:r>
            <a:r>
              <a:rPr lang="es-MX" sz="900" dirty="0" err="1"/>
              <a:t>double</a:t>
            </a:r>
            <a:r>
              <a:rPr lang="es-MX" sz="900" dirty="0"/>
              <a:t>, </a:t>
            </a:r>
            <a:r>
              <a:rPr lang="es-MX" sz="900" dirty="0" err="1"/>
              <a:t>double</a:t>
            </a:r>
            <a:r>
              <a:rPr lang="es-MX" sz="900" dirty="0"/>
              <a:t>);</a:t>
            </a:r>
          </a:p>
          <a:p>
            <a:r>
              <a:rPr lang="es-MX" sz="900" dirty="0" err="1"/>
              <a:t>void</a:t>
            </a:r>
            <a:r>
              <a:rPr lang="es-MX" sz="900" dirty="0"/>
              <a:t> complexshow2 (</a:t>
            </a:r>
            <a:r>
              <a:rPr lang="es-MX" sz="900" dirty="0" err="1"/>
              <a:t>double</a:t>
            </a:r>
            <a:r>
              <a:rPr lang="es-MX" sz="900" dirty="0"/>
              <a:t>, </a:t>
            </a:r>
            <a:r>
              <a:rPr lang="es-MX" sz="900" dirty="0" err="1"/>
              <a:t>double</a:t>
            </a:r>
            <a:r>
              <a:rPr lang="es-MX" sz="900" dirty="0"/>
              <a:t>, </a:t>
            </a:r>
            <a:r>
              <a:rPr lang="es-MX" sz="900" dirty="0" err="1"/>
              <a:t>double</a:t>
            </a:r>
            <a:r>
              <a:rPr lang="es-MX" sz="900" dirty="0"/>
              <a:t>);</a:t>
            </a:r>
          </a:p>
          <a:p>
            <a:r>
              <a:rPr lang="es-MX" sz="900" dirty="0" err="1"/>
              <a:t>void</a:t>
            </a:r>
            <a:r>
              <a:rPr lang="es-MX" sz="900" dirty="0"/>
              <a:t> complexshow3 (</a:t>
            </a:r>
            <a:r>
              <a:rPr lang="es-MX" sz="900" dirty="0" err="1"/>
              <a:t>double</a:t>
            </a:r>
            <a:r>
              <a:rPr lang="es-MX" sz="900" dirty="0"/>
              <a:t>, </a:t>
            </a:r>
            <a:r>
              <a:rPr lang="es-MX" sz="900" dirty="0" err="1"/>
              <a:t>double</a:t>
            </a:r>
            <a:r>
              <a:rPr lang="es-MX" sz="900" dirty="0"/>
              <a:t>, </a:t>
            </a:r>
            <a:r>
              <a:rPr lang="es-MX" sz="900" dirty="0" err="1"/>
              <a:t>double</a:t>
            </a:r>
            <a:r>
              <a:rPr lang="es-MX" sz="900" dirty="0"/>
              <a:t>, </a:t>
            </a:r>
            <a:r>
              <a:rPr lang="es-MX" sz="900" dirty="0" err="1"/>
              <a:t>double</a:t>
            </a:r>
            <a:r>
              <a:rPr lang="es-MX" sz="900" dirty="0"/>
              <a:t>);</a:t>
            </a:r>
          </a:p>
          <a:p>
            <a:r>
              <a:rPr lang="es-MX" sz="900" dirty="0"/>
              <a:t>};</a:t>
            </a:r>
          </a:p>
        </p:txBody>
      </p:sp>
      <p:cxnSp>
        <p:nvCxnSpPr>
          <p:cNvPr id="10" name="Conector: angular 9">
            <a:extLst>
              <a:ext uri="{FF2B5EF4-FFF2-40B4-BE49-F238E27FC236}">
                <a16:creationId xmlns:a16="http://schemas.microsoft.com/office/drawing/2014/main" id="{ADE61165-5753-48FF-8772-877A9AB64BB7}"/>
              </a:ext>
            </a:extLst>
          </p:cNvPr>
          <p:cNvCxnSpPr>
            <a:cxnSpLocks/>
            <a:stCxn id="6" idx="0"/>
            <a:endCxn id="4" idx="1"/>
          </p:cNvCxnSpPr>
          <p:nvPr/>
        </p:nvCxnSpPr>
        <p:spPr>
          <a:xfrm rot="5400000" flipH="1" flipV="1">
            <a:off x="2376882" y="541090"/>
            <a:ext cx="1213607" cy="22370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0772C9BD-54F4-4483-B6EE-FD792BD8D0BF}"/>
              </a:ext>
            </a:extLst>
          </p:cNvPr>
          <p:cNvCxnSpPr>
            <a:cxnSpLocks/>
            <a:stCxn id="7" idx="0"/>
            <a:endCxn id="4" idx="3"/>
          </p:cNvCxnSpPr>
          <p:nvPr/>
        </p:nvCxnSpPr>
        <p:spPr>
          <a:xfrm rot="16200000" flipV="1">
            <a:off x="7846854" y="185606"/>
            <a:ext cx="1213607" cy="29480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509665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</TotalTime>
  <Words>1287</Words>
  <Application>Microsoft Office PowerPoint</Application>
  <PresentationFormat>Panorámica</PresentationFormat>
  <Paragraphs>129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Galería</vt:lpstr>
      <vt:lpstr>Diagrama de clases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 de clases</dc:title>
  <dc:creator>Christian .</dc:creator>
  <cp:lastModifiedBy>Christian .</cp:lastModifiedBy>
  <cp:revision>3</cp:revision>
  <dcterms:created xsi:type="dcterms:W3CDTF">2021-06-15T09:04:08Z</dcterms:created>
  <dcterms:modified xsi:type="dcterms:W3CDTF">2021-06-15T09:22:33Z</dcterms:modified>
</cp:coreProperties>
</file>