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ts val="5000"/>
              </a:lnSpc>
            </a:pP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STORIE APPLICATION DE GESTION D’ASSOCIATION </a:t>
            </a:r>
            <a:endParaRPr lang="fr-F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Presenté </a:t>
            </a:r>
            <a:r>
              <a:rPr lang="fr-F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 </a:t>
            </a:r>
            <a:r>
              <a:rPr lang="fr-FR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NGATTA KAMENAN ELVIS</a:t>
            </a:r>
            <a:endParaRPr lang="fr-FR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008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 txBox="1">
            <a:spLocks/>
          </p:cNvSpPr>
          <p:nvPr/>
        </p:nvSpPr>
        <p:spPr>
          <a:xfrm>
            <a:off x="802866" y="1121380"/>
            <a:ext cx="10862677" cy="44628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Acceder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COMPTE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804" y="573812"/>
            <a:ext cx="5973739" cy="5617983"/>
          </a:xfrm>
          <a:prstGeom prst="rect">
            <a:avLst/>
          </a:prstGeom>
        </p:spPr>
      </p:pic>
      <p:sp>
        <p:nvSpPr>
          <p:cNvPr id="6" name="Espace réservé du contenu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 txBox="1">
            <a:spLocks/>
          </p:cNvSpPr>
          <p:nvPr/>
        </p:nvSpPr>
        <p:spPr>
          <a:xfrm>
            <a:off x="485755" y="1872998"/>
            <a:ext cx="5206049" cy="42775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tant que Membre de </a:t>
            </a:r>
            <a:r>
              <a:rPr lang="fr-FR" sz="1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l’église:</a:t>
            </a:r>
            <a:endParaRPr lang="fr-FR" sz="18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 souhaite pouvoir me connecter dans l'application afin d'accéder à des fonctionnalités exclusives réservées aux membres de l'association</a:t>
            </a:r>
            <a:r>
              <a:rPr lang="fr-FR" sz="1100" dirty="0" smtClean="0"/>
              <a:t>.</a:t>
            </a: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30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 txBox="1">
            <a:spLocks/>
          </p:cNvSpPr>
          <p:nvPr/>
        </p:nvSpPr>
        <p:spPr>
          <a:xfrm>
            <a:off x="485755" y="1872998"/>
            <a:ext cx="5206049" cy="42775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tant que membre </a:t>
            </a:r>
            <a:r>
              <a:rPr lang="fr-FR" sz="1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l’église</a:t>
            </a:r>
            <a:endParaRPr lang="fr-FR" sz="1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28600" indent="-228600">
              <a:buFont typeface="+mj-lt"/>
              <a:buAutoNum type="arabicPeriod"/>
            </a:pPr>
            <a:r>
              <a:rPr lang="fr-FR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 doit pouvoir consulter ma cotisation actuelle et effectuer le paiement en ligne de manière facile et sécurisée,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 doit pouvoir consulter mes taches actuelle et les accomplir.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 doit pouvoir consulter les activités de l’association,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 doit pouvoir consulter ma messageries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 doit pouvoir consulter mon profil et modifier certaines info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 doit pouvoir Participer au réunion</a:t>
            </a: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 txBox="1">
            <a:spLocks/>
          </p:cNvSpPr>
          <p:nvPr/>
        </p:nvSpPr>
        <p:spPr>
          <a:xfrm>
            <a:off x="260465" y="573812"/>
            <a:ext cx="10862677" cy="44628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de Cotisation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9369">
            <a:off x="7231543" y="925195"/>
            <a:ext cx="2917356" cy="617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7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 txBox="1">
            <a:spLocks/>
          </p:cNvSpPr>
          <p:nvPr/>
        </p:nvSpPr>
        <p:spPr>
          <a:xfrm>
            <a:off x="485755" y="1872998"/>
            <a:ext cx="5206049" cy="42775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tant que Membre de </a:t>
            </a:r>
            <a:r>
              <a:rPr lang="fr-FR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l’église:</a:t>
            </a:r>
            <a:endParaRPr lang="fr-FR" sz="1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 voudrais pouvoir soldé toute mes cotisation sur l’application</a:t>
            </a:r>
            <a:endParaRPr lang="fr-FR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 txBox="1">
            <a:spLocks/>
          </p:cNvSpPr>
          <p:nvPr/>
        </p:nvSpPr>
        <p:spPr>
          <a:xfrm>
            <a:off x="260465" y="573812"/>
            <a:ext cx="10862677" cy="44628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Acceder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la Page 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d’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acceuil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412" y="1066215"/>
            <a:ext cx="1885023" cy="373914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043" y="1123629"/>
            <a:ext cx="1704930" cy="362431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075" y="1123629"/>
            <a:ext cx="1712170" cy="350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2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 txBox="1">
            <a:spLocks/>
          </p:cNvSpPr>
          <p:nvPr/>
        </p:nvSpPr>
        <p:spPr>
          <a:xfrm>
            <a:off x="485755" y="1872998"/>
            <a:ext cx="5206049" cy="42775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tant que membre </a:t>
            </a:r>
            <a:r>
              <a:rPr lang="fr-FR" sz="1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l’église</a:t>
            </a:r>
            <a:endParaRPr lang="fr-FR" sz="1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28600" indent="-228600">
              <a:buFont typeface="+mj-lt"/>
              <a:buAutoNum type="arabicPeriod"/>
            </a:pPr>
            <a:r>
              <a:rPr lang="fr-FR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 doit pouvoir consulter </a:t>
            </a:r>
            <a:r>
              <a:rPr lang="fr-FR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 messagerie</a:t>
            </a: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 txBox="1">
            <a:spLocks/>
          </p:cNvSpPr>
          <p:nvPr/>
        </p:nvSpPr>
        <p:spPr>
          <a:xfrm>
            <a:off x="260465" y="573812"/>
            <a:ext cx="10862677" cy="44628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Acceder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ma messagerie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084" y="1151123"/>
            <a:ext cx="3839111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845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 txBox="1">
            <a:spLocks/>
          </p:cNvSpPr>
          <p:nvPr/>
        </p:nvSpPr>
        <p:spPr>
          <a:xfrm>
            <a:off x="485755" y="1872998"/>
            <a:ext cx="5206049" cy="42775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tant que membre </a:t>
            </a:r>
            <a:r>
              <a:rPr lang="fr-FR" sz="1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l’église</a:t>
            </a:r>
            <a:endParaRPr lang="fr-FR" sz="1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28600" indent="-228600">
              <a:buFont typeface="+mj-lt"/>
              <a:buAutoNum type="arabicPeriod"/>
            </a:pPr>
            <a:r>
              <a:rPr lang="fr-FR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 doit pouvoir consulter </a:t>
            </a:r>
            <a:r>
              <a:rPr lang="fr-FR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 </a:t>
            </a:r>
            <a:r>
              <a:rPr lang="fr-FR" sz="1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editer</a:t>
            </a:r>
            <a:r>
              <a:rPr lang="fr-FR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mon profil</a:t>
            </a: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 txBox="1">
            <a:spLocks/>
          </p:cNvSpPr>
          <p:nvPr/>
        </p:nvSpPr>
        <p:spPr>
          <a:xfrm>
            <a:off x="260465" y="573812"/>
            <a:ext cx="10862677" cy="44628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Acceder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Mon profil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140" y="573812"/>
            <a:ext cx="2791215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2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 txBox="1">
            <a:spLocks/>
          </p:cNvSpPr>
          <p:nvPr/>
        </p:nvSpPr>
        <p:spPr>
          <a:xfrm>
            <a:off x="485755" y="1872998"/>
            <a:ext cx="5206049" cy="42775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tant que membre </a:t>
            </a:r>
            <a:r>
              <a:rPr lang="fr-FR" sz="1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l’église</a:t>
            </a:r>
            <a:endParaRPr lang="fr-FR" sz="1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28600" indent="-228600">
              <a:buFont typeface="+mj-lt"/>
              <a:buAutoNum type="arabicPeriod"/>
            </a:pPr>
            <a:r>
              <a:rPr lang="fr-FR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 doit pouvoir consulter mes taches actuelle et les accomplir.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 txBox="1">
            <a:spLocks/>
          </p:cNvSpPr>
          <p:nvPr/>
        </p:nvSpPr>
        <p:spPr>
          <a:xfrm>
            <a:off x="260465" y="573812"/>
            <a:ext cx="10862677" cy="44628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des taches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774" y="701521"/>
            <a:ext cx="5153744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23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 txBox="1">
            <a:spLocks/>
          </p:cNvSpPr>
          <p:nvPr/>
        </p:nvSpPr>
        <p:spPr>
          <a:xfrm>
            <a:off x="485755" y="1872998"/>
            <a:ext cx="5206049" cy="42775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tant que membre </a:t>
            </a:r>
            <a:r>
              <a:rPr lang="fr-FR" sz="1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l’église</a:t>
            </a:r>
            <a:endParaRPr lang="fr-FR" sz="1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28600" indent="-228600">
              <a:buFont typeface="+mj-lt"/>
              <a:buAutoNum type="arabicPeriod"/>
            </a:pPr>
            <a:r>
              <a:rPr lang="fr-FR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 doit pouvoir consulter mes taches actuelle et les accomplir.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 txBox="1">
            <a:spLocks/>
          </p:cNvSpPr>
          <p:nvPr/>
        </p:nvSpPr>
        <p:spPr>
          <a:xfrm>
            <a:off x="260465" y="573812"/>
            <a:ext cx="10862677" cy="44628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des taches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35417">
            <a:off x="6526166" y="1622820"/>
            <a:ext cx="4116743" cy="43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141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 txBox="1">
            <a:spLocks/>
          </p:cNvSpPr>
          <p:nvPr/>
        </p:nvSpPr>
        <p:spPr>
          <a:xfrm>
            <a:off x="485755" y="1872998"/>
            <a:ext cx="5206049" cy="42775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tant que membre </a:t>
            </a:r>
            <a:r>
              <a:rPr lang="fr-FR" sz="1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l’église</a:t>
            </a:r>
            <a:endParaRPr lang="fr-FR" sz="1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28600" indent="-228600">
              <a:buFont typeface="+mj-lt"/>
              <a:buAutoNum type="arabicPeriod"/>
            </a:pPr>
            <a:r>
              <a:rPr lang="fr-FR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 doit </a:t>
            </a:r>
            <a:r>
              <a:rPr lang="fr-FR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pouvoir avoir </a:t>
            </a:r>
            <a:r>
              <a:rPr lang="fr-FR" sz="1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</a:t>
            </a:r>
            <a:r>
              <a:rPr lang="fr-FR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tout ce qui concerne les réunion</a:t>
            </a: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 txBox="1">
            <a:spLocks/>
          </p:cNvSpPr>
          <p:nvPr/>
        </p:nvSpPr>
        <p:spPr>
          <a:xfrm>
            <a:off x="260465" y="573812"/>
            <a:ext cx="10862677" cy="44628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Consulter les programme de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reunion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240">
            <a:off x="6524796" y="1872998"/>
            <a:ext cx="4104556" cy="416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40086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66</TotalTime>
  <Words>230</Words>
  <Application>Microsoft Office PowerPoint</Application>
  <PresentationFormat>Grand écran</PresentationFormat>
  <Paragraphs>31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Segoe UI</vt:lpstr>
      <vt:lpstr>Wingdings 3</vt:lpstr>
      <vt:lpstr>Traînée de condensation</vt:lpstr>
      <vt:lpstr>USER STORIE APPLICATION DE GESTION D’ASSOCIATION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STORIE APPLICATION DE GESTION D’ASSOCIATION</dc:title>
  <dc:creator>onetchotcho123@hotmail.com</dc:creator>
  <cp:lastModifiedBy>onetchotcho123@hotmail.com</cp:lastModifiedBy>
  <cp:revision>5</cp:revision>
  <dcterms:created xsi:type="dcterms:W3CDTF">2023-12-25T21:04:52Z</dcterms:created>
  <dcterms:modified xsi:type="dcterms:W3CDTF">2023-12-25T22:11:17Z</dcterms:modified>
</cp:coreProperties>
</file>