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93" r:id="rId2"/>
    <p:sldId id="294" r:id="rId3"/>
    <p:sldId id="295" r:id="rId4"/>
    <p:sldId id="296"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825"/>
    <p:restoredTop sz="95807"/>
  </p:normalViewPr>
  <p:slideViewPr>
    <p:cSldViewPr snapToGrid="0" snapToObjects="1">
      <p:cViewPr varScale="1">
        <p:scale>
          <a:sx n="73" d="100"/>
          <a:sy n="73" d="100"/>
        </p:scale>
        <p:origin x="224" y="10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82D2AF-4177-3847-B666-02089572DDE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6341835-50FC-9F40-AF81-913CA33EEEA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2A817E8-9EF3-8646-9D7F-A972B4807B51}"/>
              </a:ext>
            </a:extLst>
          </p:cNvPr>
          <p:cNvSpPr>
            <a:spLocks noGrp="1"/>
          </p:cNvSpPr>
          <p:nvPr>
            <p:ph type="dt" sz="half" idx="10"/>
          </p:nvPr>
        </p:nvSpPr>
        <p:spPr/>
        <p:txBody>
          <a:bodyPr/>
          <a:lstStyle/>
          <a:p>
            <a:fld id="{3C74330A-3926-144E-BDCB-9A2386B6206C}" type="datetimeFigureOut">
              <a:rPr lang="en-US" smtClean="0"/>
              <a:t>6/23/20</a:t>
            </a:fld>
            <a:endParaRPr lang="en-US"/>
          </a:p>
        </p:txBody>
      </p:sp>
      <p:sp>
        <p:nvSpPr>
          <p:cNvPr id="5" name="Footer Placeholder 4">
            <a:extLst>
              <a:ext uri="{FF2B5EF4-FFF2-40B4-BE49-F238E27FC236}">
                <a16:creationId xmlns:a16="http://schemas.microsoft.com/office/drawing/2014/main" id="{9BBA812E-5022-7C48-8C46-B553DE608B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C513414-6E3C-574C-A3D0-02186CE413E0}"/>
              </a:ext>
            </a:extLst>
          </p:cNvPr>
          <p:cNvSpPr>
            <a:spLocks noGrp="1"/>
          </p:cNvSpPr>
          <p:nvPr>
            <p:ph type="sldNum" sz="quarter" idx="12"/>
          </p:nvPr>
        </p:nvSpPr>
        <p:spPr/>
        <p:txBody>
          <a:bodyPr/>
          <a:lstStyle/>
          <a:p>
            <a:fld id="{95182702-6697-0C4B-AD92-9AA2F8BADA8D}" type="slidenum">
              <a:rPr lang="en-US" smtClean="0"/>
              <a:t>‹#›</a:t>
            </a:fld>
            <a:endParaRPr lang="en-US"/>
          </a:p>
        </p:txBody>
      </p:sp>
    </p:spTree>
    <p:extLst>
      <p:ext uri="{BB962C8B-B14F-4D97-AF65-F5344CB8AC3E}">
        <p14:creationId xmlns:p14="http://schemas.microsoft.com/office/powerpoint/2010/main" val="12615641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72302C-50A4-0A45-8E59-2EFB53D78A5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3A532CA-AA2B-3448-9032-EDD8D2CE34C7}"/>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89D761-D2E1-1148-86CF-4BD95831A07F}"/>
              </a:ext>
            </a:extLst>
          </p:cNvPr>
          <p:cNvSpPr>
            <a:spLocks noGrp="1"/>
          </p:cNvSpPr>
          <p:nvPr>
            <p:ph type="dt" sz="half" idx="10"/>
          </p:nvPr>
        </p:nvSpPr>
        <p:spPr/>
        <p:txBody>
          <a:bodyPr/>
          <a:lstStyle/>
          <a:p>
            <a:fld id="{3C74330A-3926-144E-BDCB-9A2386B6206C}" type="datetimeFigureOut">
              <a:rPr lang="en-US" smtClean="0"/>
              <a:t>6/23/20</a:t>
            </a:fld>
            <a:endParaRPr lang="en-US"/>
          </a:p>
        </p:txBody>
      </p:sp>
      <p:sp>
        <p:nvSpPr>
          <p:cNvPr id="5" name="Footer Placeholder 4">
            <a:extLst>
              <a:ext uri="{FF2B5EF4-FFF2-40B4-BE49-F238E27FC236}">
                <a16:creationId xmlns:a16="http://schemas.microsoft.com/office/drawing/2014/main" id="{67FC95FF-DE3E-E442-8B4B-CA31C58C08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95EFA38-8293-2043-B6B5-CB49326CB775}"/>
              </a:ext>
            </a:extLst>
          </p:cNvPr>
          <p:cNvSpPr>
            <a:spLocks noGrp="1"/>
          </p:cNvSpPr>
          <p:nvPr>
            <p:ph type="sldNum" sz="quarter" idx="12"/>
          </p:nvPr>
        </p:nvSpPr>
        <p:spPr/>
        <p:txBody>
          <a:bodyPr/>
          <a:lstStyle/>
          <a:p>
            <a:fld id="{95182702-6697-0C4B-AD92-9AA2F8BADA8D}" type="slidenum">
              <a:rPr lang="en-US" smtClean="0"/>
              <a:t>‹#›</a:t>
            </a:fld>
            <a:endParaRPr lang="en-US"/>
          </a:p>
        </p:txBody>
      </p:sp>
    </p:spTree>
    <p:extLst>
      <p:ext uri="{BB962C8B-B14F-4D97-AF65-F5344CB8AC3E}">
        <p14:creationId xmlns:p14="http://schemas.microsoft.com/office/powerpoint/2010/main" val="1173623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B311441-2742-0748-9DD6-4914913DAA1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A4E36EC-5CCD-8D48-8200-F020602507D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747F459-A1D9-984C-8412-422E73A67BC0}"/>
              </a:ext>
            </a:extLst>
          </p:cNvPr>
          <p:cNvSpPr>
            <a:spLocks noGrp="1"/>
          </p:cNvSpPr>
          <p:nvPr>
            <p:ph type="dt" sz="half" idx="10"/>
          </p:nvPr>
        </p:nvSpPr>
        <p:spPr/>
        <p:txBody>
          <a:bodyPr/>
          <a:lstStyle/>
          <a:p>
            <a:fld id="{3C74330A-3926-144E-BDCB-9A2386B6206C}" type="datetimeFigureOut">
              <a:rPr lang="en-US" smtClean="0"/>
              <a:t>6/23/20</a:t>
            </a:fld>
            <a:endParaRPr lang="en-US"/>
          </a:p>
        </p:txBody>
      </p:sp>
      <p:sp>
        <p:nvSpPr>
          <p:cNvPr id="5" name="Footer Placeholder 4">
            <a:extLst>
              <a:ext uri="{FF2B5EF4-FFF2-40B4-BE49-F238E27FC236}">
                <a16:creationId xmlns:a16="http://schemas.microsoft.com/office/drawing/2014/main" id="{0FDD62A8-C6E9-F748-B5BB-D0C002CB0C1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5E4017-9B8D-A54C-8FD0-CE66EB4DB7AD}"/>
              </a:ext>
            </a:extLst>
          </p:cNvPr>
          <p:cNvSpPr>
            <a:spLocks noGrp="1"/>
          </p:cNvSpPr>
          <p:nvPr>
            <p:ph type="sldNum" sz="quarter" idx="12"/>
          </p:nvPr>
        </p:nvSpPr>
        <p:spPr/>
        <p:txBody>
          <a:bodyPr/>
          <a:lstStyle/>
          <a:p>
            <a:fld id="{95182702-6697-0C4B-AD92-9AA2F8BADA8D}" type="slidenum">
              <a:rPr lang="en-US" smtClean="0"/>
              <a:t>‹#›</a:t>
            </a:fld>
            <a:endParaRPr lang="en-US"/>
          </a:p>
        </p:txBody>
      </p:sp>
    </p:spTree>
    <p:extLst>
      <p:ext uri="{BB962C8B-B14F-4D97-AF65-F5344CB8AC3E}">
        <p14:creationId xmlns:p14="http://schemas.microsoft.com/office/powerpoint/2010/main" val="15720344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940C7F-BD9E-1447-A31F-8F63419320D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41F52E9-2394-C14B-8441-D8B1DD7AE9F5}"/>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336D973-EE47-AD42-A6B0-C33B8F3F80D8}"/>
              </a:ext>
            </a:extLst>
          </p:cNvPr>
          <p:cNvSpPr>
            <a:spLocks noGrp="1"/>
          </p:cNvSpPr>
          <p:nvPr>
            <p:ph type="dt" sz="half" idx="10"/>
          </p:nvPr>
        </p:nvSpPr>
        <p:spPr/>
        <p:txBody>
          <a:bodyPr/>
          <a:lstStyle/>
          <a:p>
            <a:fld id="{3C74330A-3926-144E-BDCB-9A2386B6206C}" type="datetimeFigureOut">
              <a:rPr lang="en-US" smtClean="0"/>
              <a:t>6/23/20</a:t>
            </a:fld>
            <a:endParaRPr lang="en-US"/>
          </a:p>
        </p:txBody>
      </p:sp>
      <p:sp>
        <p:nvSpPr>
          <p:cNvPr id="5" name="Footer Placeholder 4">
            <a:extLst>
              <a:ext uri="{FF2B5EF4-FFF2-40B4-BE49-F238E27FC236}">
                <a16:creationId xmlns:a16="http://schemas.microsoft.com/office/drawing/2014/main" id="{83DB4C21-9612-1445-A652-84D04FC461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72C2CA-13F5-3C45-99F9-6A4B2BF0F6EC}"/>
              </a:ext>
            </a:extLst>
          </p:cNvPr>
          <p:cNvSpPr>
            <a:spLocks noGrp="1"/>
          </p:cNvSpPr>
          <p:nvPr>
            <p:ph type="sldNum" sz="quarter" idx="12"/>
          </p:nvPr>
        </p:nvSpPr>
        <p:spPr/>
        <p:txBody>
          <a:bodyPr/>
          <a:lstStyle/>
          <a:p>
            <a:fld id="{95182702-6697-0C4B-AD92-9AA2F8BADA8D}" type="slidenum">
              <a:rPr lang="en-US" smtClean="0"/>
              <a:t>‹#›</a:t>
            </a:fld>
            <a:endParaRPr lang="en-US"/>
          </a:p>
        </p:txBody>
      </p:sp>
    </p:spTree>
    <p:extLst>
      <p:ext uri="{BB962C8B-B14F-4D97-AF65-F5344CB8AC3E}">
        <p14:creationId xmlns:p14="http://schemas.microsoft.com/office/powerpoint/2010/main" val="7428493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C25F95-D1DA-DC44-8D5D-F717FE9FACD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D60A565-17B2-984E-B66E-9BC8134C15B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29E98AA9-E4BF-2B40-9AF4-878FE9D95451}"/>
              </a:ext>
            </a:extLst>
          </p:cNvPr>
          <p:cNvSpPr>
            <a:spLocks noGrp="1"/>
          </p:cNvSpPr>
          <p:nvPr>
            <p:ph type="dt" sz="half" idx="10"/>
          </p:nvPr>
        </p:nvSpPr>
        <p:spPr/>
        <p:txBody>
          <a:bodyPr/>
          <a:lstStyle/>
          <a:p>
            <a:fld id="{3C74330A-3926-144E-BDCB-9A2386B6206C}" type="datetimeFigureOut">
              <a:rPr lang="en-US" smtClean="0"/>
              <a:t>6/23/20</a:t>
            </a:fld>
            <a:endParaRPr lang="en-US"/>
          </a:p>
        </p:txBody>
      </p:sp>
      <p:sp>
        <p:nvSpPr>
          <p:cNvPr id="5" name="Footer Placeholder 4">
            <a:extLst>
              <a:ext uri="{FF2B5EF4-FFF2-40B4-BE49-F238E27FC236}">
                <a16:creationId xmlns:a16="http://schemas.microsoft.com/office/drawing/2014/main" id="{962AA281-3D74-2944-A34C-C3D9F334104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FA356C-D388-1344-B920-8780F7B2866B}"/>
              </a:ext>
            </a:extLst>
          </p:cNvPr>
          <p:cNvSpPr>
            <a:spLocks noGrp="1"/>
          </p:cNvSpPr>
          <p:nvPr>
            <p:ph type="sldNum" sz="quarter" idx="12"/>
          </p:nvPr>
        </p:nvSpPr>
        <p:spPr/>
        <p:txBody>
          <a:bodyPr/>
          <a:lstStyle/>
          <a:p>
            <a:fld id="{95182702-6697-0C4B-AD92-9AA2F8BADA8D}" type="slidenum">
              <a:rPr lang="en-US" smtClean="0"/>
              <a:t>‹#›</a:t>
            </a:fld>
            <a:endParaRPr lang="en-US"/>
          </a:p>
        </p:txBody>
      </p:sp>
    </p:spTree>
    <p:extLst>
      <p:ext uri="{BB962C8B-B14F-4D97-AF65-F5344CB8AC3E}">
        <p14:creationId xmlns:p14="http://schemas.microsoft.com/office/powerpoint/2010/main" val="37376900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C89E5B-DE0D-AF43-AC51-86A991D6754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0103AA4-ECD3-B142-BFEB-BB3B57D9854A}"/>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C351844-2A07-B149-8F9D-7E2B608C8FB6}"/>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D1D3601-A024-6D48-B1A8-498B3CCE3E15}"/>
              </a:ext>
            </a:extLst>
          </p:cNvPr>
          <p:cNvSpPr>
            <a:spLocks noGrp="1"/>
          </p:cNvSpPr>
          <p:nvPr>
            <p:ph type="dt" sz="half" idx="10"/>
          </p:nvPr>
        </p:nvSpPr>
        <p:spPr/>
        <p:txBody>
          <a:bodyPr/>
          <a:lstStyle/>
          <a:p>
            <a:fld id="{3C74330A-3926-144E-BDCB-9A2386B6206C}" type="datetimeFigureOut">
              <a:rPr lang="en-US" smtClean="0"/>
              <a:t>6/23/20</a:t>
            </a:fld>
            <a:endParaRPr lang="en-US"/>
          </a:p>
        </p:txBody>
      </p:sp>
      <p:sp>
        <p:nvSpPr>
          <p:cNvPr id="6" name="Footer Placeholder 5">
            <a:extLst>
              <a:ext uri="{FF2B5EF4-FFF2-40B4-BE49-F238E27FC236}">
                <a16:creationId xmlns:a16="http://schemas.microsoft.com/office/drawing/2014/main" id="{7C9DCD2D-B75A-2A40-B548-69324038911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5934A4C-2193-8842-8A40-4EDB405F2222}"/>
              </a:ext>
            </a:extLst>
          </p:cNvPr>
          <p:cNvSpPr>
            <a:spLocks noGrp="1"/>
          </p:cNvSpPr>
          <p:nvPr>
            <p:ph type="sldNum" sz="quarter" idx="12"/>
          </p:nvPr>
        </p:nvSpPr>
        <p:spPr/>
        <p:txBody>
          <a:bodyPr/>
          <a:lstStyle/>
          <a:p>
            <a:fld id="{95182702-6697-0C4B-AD92-9AA2F8BADA8D}" type="slidenum">
              <a:rPr lang="en-US" smtClean="0"/>
              <a:t>‹#›</a:t>
            </a:fld>
            <a:endParaRPr lang="en-US"/>
          </a:p>
        </p:txBody>
      </p:sp>
    </p:spTree>
    <p:extLst>
      <p:ext uri="{BB962C8B-B14F-4D97-AF65-F5344CB8AC3E}">
        <p14:creationId xmlns:p14="http://schemas.microsoft.com/office/powerpoint/2010/main" val="22223163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A602BB-A370-3E43-9263-680B0D6DEFB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5672B94-3361-9C43-A305-70CACBEA376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FE9396AA-7B7B-BB45-A2E9-D2F1835DC4A8}"/>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C007151-638B-0940-9AB2-254BBC71444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8B5F81F5-7FC7-2247-8B07-CD073904155B}"/>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7050B99-2B39-2244-8F7D-51BB60416B3F}"/>
              </a:ext>
            </a:extLst>
          </p:cNvPr>
          <p:cNvSpPr>
            <a:spLocks noGrp="1"/>
          </p:cNvSpPr>
          <p:nvPr>
            <p:ph type="dt" sz="half" idx="10"/>
          </p:nvPr>
        </p:nvSpPr>
        <p:spPr/>
        <p:txBody>
          <a:bodyPr/>
          <a:lstStyle/>
          <a:p>
            <a:fld id="{3C74330A-3926-144E-BDCB-9A2386B6206C}" type="datetimeFigureOut">
              <a:rPr lang="en-US" smtClean="0"/>
              <a:t>6/23/20</a:t>
            </a:fld>
            <a:endParaRPr lang="en-US"/>
          </a:p>
        </p:txBody>
      </p:sp>
      <p:sp>
        <p:nvSpPr>
          <p:cNvPr id="8" name="Footer Placeholder 7">
            <a:extLst>
              <a:ext uri="{FF2B5EF4-FFF2-40B4-BE49-F238E27FC236}">
                <a16:creationId xmlns:a16="http://schemas.microsoft.com/office/drawing/2014/main" id="{87479EB7-1262-DD45-A60E-50DBC14DD5C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EE0AAB0-C8D9-DC4D-BD9A-8E85734E822A}"/>
              </a:ext>
            </a:extLst>
          </p:cNvPr>
          <p:cNvSpPr>
            <a:spLocks noGrp="1"/>
          </p:cNvSpPr>
          <p:nvPr>
            <p:ph type="sldNum" sz="quarter" idx="12"/>
          </p:nvPr>
        </p:nvSpPr>
        <p:spPr/>
        <p:txBody>
          <a:bodyPr/>
          <a:lstStyle/>
          <a:p>
            <a:fld id="{95182702-6697-0C4B-AD92-9AA2F8BADA8D}" type="slidenum">
              <a:rPr lang="en-US" smtClean="0"/>
              <a:t>‹#›</a:t>
            </a:fld>
            <a:endParaRPr lang="en-US"/>
          </a:p>
        </p:txBody>
      </p:sp>
    </p:spTree>
    <p:extLst>
      <p:ext uri="{BB962C8B-B14F-4D97-AF65-F5344CB8AC3E}">
        <p14:creationId xmlns:p14="http://schemas.microsoft.com/office/powerpoint/2010/main" val="5850179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2A83CB-3394-1548-8193-C7B6D2053CF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E37F6E9-26DF-B04B-8271-DDB8984A0DDD}"/>
              </a:ext>
            </a:extLst>
          </p:cNvPr>
          <p:cNvSpPr>
            <a:spLocks noGrp="1"/>
          </p:cNvSpPr>
          <p:nvPr>
            <p:ph type="dt" sz="half" idx="10"/>
          </p:nvPr>
        </p:nvSpPr>
        <p:spPr/>
        <p:txBody>
          <a:bodyPr/>
          <a:lstStyle/>
          <a:p>
            <a:fld id="{3C74330A-3926-144E-BDCB-9A2386B6206C}" type="datetimeFigureOut">
              <a:rPr lang="en-US" smtClean="0"/>
              <a:t>6/23/20</a:t>
            </a:fld>
            <a:endParaRPr lang="en-US"/>
          </a:p>
        </p:txBody>
      </p:sp>
      <p:sp>
        <p:nvSpPr>
          <p:cNvPr id="4" name="Footer Placeholder 3">
            <a:extLst>
              <a:ext uri="{FF2B5EF4-FFF2-40B4-BE49-F238E27FC236}">
                <a16:creationId xmlns:a16="http://schemas.microsoft.com/office/drawing/2014/main" id="{6B0673F5-1FFA-1343-8269-24D805B85D9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A17AE6F-CC79-654B-A862-8B61E59DA7BE}"/>
              </a:ext>
            </a:extLst>
          </p:cNvPr>
          <p:cNvSpPr>
            <a:spLocks noGrp="1"/>
          </p:cNvSpPr>
          <p:nvPr>
            <p:ph type="sldNum" sz="quarter" idx="12"/>
          </p:nvPr>
        </p:nvSpPr>
        <p:spPr/>
        <p:txBody>
          <a:bodyPr/>
          <a:lstStyle/>
          <a:p>
            <a:fld id="{95182702-6697-0C4B-AD92-9AA2F8BADA8D}" type="slidenum">
              <a:rPr lang="en-US" smtClean="0"/>
              <a:t>‹#›</a:t>
            </a:fld>
            <a:endParaRPr lang="en-US"/>
          </a:p>
        </p:txBody>
      </p:sp>
    </p:spTree>
    <p:extLst>
      <p:ext uri="{BB962C8B-B14F-4D97-AF65-F5344CB8AC3E}">
        <p14:creationId xmlns:p14="http://schemas.microsoft.com/office/powerpoint/2010/main" val="20704721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551778C-A0AE-854A-839A-E6B841CC582B}"/>
              </a:ext>
            </a:extLst>
          </p:cNvPr>
          <p:cNvSpPr>
            <a:spLocks noGrp="1"/>
          </p:cNvSpPr>
          <p:nvPr>
            <p:ph type="dt" sz="half" idx="10"/>
          </p:nvPr>
        </p:nvSpPr>
        <p:spPr/>
        <p:txBody>
          <a:bodyPr/>
          <a:lstStyle/>
          <a:p>
            <a:fld id="{3C74330A-3926-144E-BDCB-9A2386B6206C}" type="datetimeFigureOut">
              <a:rPr lang="en-US" smtClean="0"/>
              <a:t>6/23/20</a:t>
            </a:fld>
            <a:endParaRPr lang="en-US"/>
          </a:p>
        </p:txBody>
      </p:sp>
      <p:sp>
        <p:nvSpPr>
          <p:cNvPr id="3" name="Footer Placeholder 2">
            <a:extLst>
              <a:ext uri="{FF2B5EF4-FFF2-40B4-BE49-F238E27FC236}">
                <a16:creationId xmlns:a16="http://schemas.microsoft.com/office/drawing/2014/main" id="{3BEF726D-80CC-6A45-9FFA-F1738D5FB78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C930706-3AEA-2C4C-9C24-33DEB30E14FD}"/>
              </a:ext>
            </a:extLst>
          </p:cNvPr>
          <p:cNvSpPr>
            <a:spLocks noGrp="1"/>
          </p:cNvSpPr>
          <p:nvPr>
            <p:ph type="sldNum" sz="quarter" idx="12"/>
          </p:nvPr>
        </p:nvSpPr>
        <p:spPr/>
        <p:txBody>
          <a:bodyPr/>
          <a:lstStyle/>
          <a:p>
            <a:fld id="{95182702-6697-0C4B-AD92-9AA2F8BADA8D}" type="slidenum">
              <a:rPr lang="en-US" smtClean="0"/>
              <a:t>‹#›</a:t>
            </a:fld>
            <a:endParaRPr lang="en-US"/>
          </a:p>
        </p:txBody>
      </p:sp>
    </p:spTree>
    <p:extLst>
      <p:ext uri="{BB962C8B-B14F-4D97-AF65-F5344CB8AC3E}">
        <p14:creationId xmlns:p14="http://schemas.microsoft.com/office/powerpoint/2010/main" val="17185865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44FF17-49BC-8246-AADB-05AF1222765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722B160-18AF-7449-8597-A12A04BA747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F94B6FD-3444-6741-B01A-1B336ABD4C8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2D717BC-C3D3-C64B-AF66-D2E0224B5D2A}"/>
              </a:ext>
            </a:extLst>
          </p:cNvPr>
          <p:cNvSpPr>
            <a:spLocks noGrp="1"/>
          </p:cNvSpPr>
          <p:nvPr>
            <p:ph type="dt" sz="half" idx="10"/>
          </p:nvPr>
        </p:nvSpPr>
        <p:spPr/>
        <p:txBody>
          <a:bodyPr/>
          <a:lstStyle/>
          <a:p>
            <a:fld id="{3C74330A-3926-144E-BDCB-9A2386B6206C}" type="datetimeFigureOut">
              <a:rPr lang="en-US" smtClean="0"/>
              <a:t>6/23/20</a:t>
            </a:fld>
            <a:endParaRPr lang="en-US"/>
          </a:p>
        </p:txBody>
      </p:sp>
      <p:sp>
        <p:nvSpPr>
          <p:cNvPr id="6" name="Footer Placeholder 5">
            <a:extLst>
              <a:ext uri="{FF2B5EF4-FFF2-40B4-BE49-F238E27FC236}">
                <a16:creationId xmlns:a16="http://schemas.microsoft.com/office/drawing/2014/main" id="{56555219-961E-2542-8A15-272BD078901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7A2EA76-BC89-304E-9E5D-31D7227660A7}"/>
              </a:ext>
            </a:extLst>
          </p:cNvPr>
          <p:cNvSpPr>
            <a:spLocks noGrp="1"/>
          </p:cNvSpPr>
          <p:nvPr>
            <p:ph type="sldNum" sz="quarter" idx="12"/>
          </p:nvPr>
        </p:nvSpPr>
        <p:spPr/>
        <p:txBody>
          <a:bodyPr/>
          <a:lstStyle/>
          <a:p>
            <a:fld id="{95182702-6697-0C4B-AD92-9AA2F8BADA8D}" type="slidenum">
              <a:rPr lang="en-US" smtClean="0"/>
              <a:t>‹#›</a:t>
            </a:fld>
            <a:endParaRPr lang="en-US"/>
          </a:p>
        </p:txBody>
      </p:sp>
    </p:spTree>
    <p:extLst>
      <p:ext uri="{BB962C8B-B14F-4D97-AF65-F5344CB8AC3E}">
        <p14:creationId xmlns:p14="http://schemas.microsoft.com/office/powerpoint/2010/main" val="36920165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DF3551-8C13-6947-9B0E-9D57238ECB3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F31395F-380F-FA47-AFF6-D9CB472734C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3A62C7F-C939-A849-831F-791CEA4827E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36D6A84-0D8B-3E47-8956-FE5DE36E1EA0}"/>
              </a:ext>
            </a:extLst>
          </p:cNvPr>
          <p:cNvSpPr>
            <a:spLocks noGrp="1"/>
          </p:cNvSpPr>
          <p:nvPr>
            <p:ph type="dt" sz="half" idx="10"/>
          </p:nvPr>
        </p:nvSpPr>
        <p:spPr/>
        <p:txBody>
          <a:bodyPr/>
          <a:lstStyle/>
          <a:p>
            <a:fld id="{3C74330A-3926-144E-BDCB-9A2386B6206C}" type="datetimeFigureOut">
              <a:rPr lang="en-US" smtClean="0"/>
              <a:t>6/23/20</a:t>
            </a:fld>
            <a:endParaRPr lang="en-US"/>
          </a:p>
        </p:txBody>
      </p:sp>
      <p:sp>
        <p:nvSpPr>
          <p:cNvPr id="6" name="Footer Placeholder 5">
            <a:extLst>
              <a:ext uri="{FF2B5EF4-FFF2-40B4-BE49-F238E27FC236}">
                <a16:creationId xmlns:a16="http://schemas.microsoft.com/office/drawing/2014/main" id="{29D6AC63-B480-D248-8851-32409AF30E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DF70745-708C-ED4B-AADC-987080301758}"/>
              </a:ext>
            </a:extLst>
          </p:cNvPr>
          <p:cNvSpPr>
            <a:spLocks noGrp="1"/>
          </p:cNvSpPr>
          <p:nvPr>
            <p:ph type="sldNum" sz="quarter" idx="12"/>
          </p:nvPr>
        </p:nvSpPr>
        <p:spPr/>
        <p:txBody>
          <a:bodyPr/>
          <a:lstStyle/>
          <a:p>
            <a:fld id="{95182702-6697-0C4B-AD92-9AA2F8BADA8D}" type="slidenum">
              <a:rPr lang="en-US" smtClean="0"/>
              <a:t>‹#›</a:t>
            </a:fld>
            <a:endParaRPr lang="en-US"/>
          </a:p>
        </p:txBody>
      </p:sp>
    </p:spTree>
    <p:extLst>
      <p:ext uri="{BB962C8B-B14F-4D97-AF65-F5344CB8AC3E}">
        <p14:creationId xmlns:p14="http://schemas.microsoft.com/office/powerpoint/2010/main" val="39820336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A5DB84D-D90F-FB4A-8088-EAB37010E04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5343DAA-8408-7442-9D6E-77578C58847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CCA5E60-406E-A14D-82C7-0E8E66CA643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74330A-3926-144E-BDCB-9A2386B6206C}" type="datetimeFigureOut">
              <a:rPr lang="en-US" smtClean="0"/>
              <a:t>6/23/20</a:t>
            </a:fld>
            <a:endParaRPr lang="en-US"/>
          </a:p>
        </p:txBody>
      </p:sp>
      <p:sp>
        <p:nvSpPr>
          <p:cNvPr id="5" name="Footer Placeholder 4">
            <a:extLst>
              <a:ext uri="{FF2B5EF4-FFF2-40B4-BE49-F238E27FC236}">
                <a16:creationId xmlns:a16="http://schemas.microsoft.com/office/drawing/2014/main" id="{BD2FDB26-CD34-7F42-A4D3-4E6081C08B0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D0D7991-532A-1E4E-AE77-922852058CB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5182702-6697-0C4B-AD92-9AA2F8BADA8D}" type="slidenum">
              <a:rPr lang="en-US" smtClean="0"/>
              <a:t>‹#›</a:t>
            </a:fld>
            <a:endParaRPr lang="en-US"/>
          </a:p>
        </p:txBody>
      </p:sp>
    </p:spTree>
    <p:extLst>
      <p:ext uri="{BB962C8B-B14F-4D97-AF65-F5344CB8AC3E}">
        <p14:creationId xmlns:p14="http://schemas.microsoft.com/office/powerpoint/2010/main" val="42074053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6.xml"/><Relationship Id="rId1" Type="http://schemas.openxmlformats.org/officeDocument/2006/relationships/vmlDrawing" Target="../drawings/vmlDrawing1.vml"/><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Slide Number Placeholder 5">
            <a:extLst>
              <a:ext uri="{FF2B5EF4-FFF2-40B4-BE49-F238E27FC236}">
                <a16:creationId xmlns:a16="http://schemas.microsoft.com/office/drawing/2014/main" id="{B6606E94-2F0E-4C47-B3CE-F427EB8D78D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2800">
                <a:solidFill>
                  <a:schemeClr val="tx1"/>
                </a:solidFill>
                <a:latin typeface="Verdana" panose="020B0604030504040204" pitchFamily="34" charset="0"/>
              </a:defRPr>
            </a:lvl1pPr>
            <a:lvl2pPr marL="742950" indent="-285750">
              <a:spcBef>
                <a:spcPct val="20000"/>
              </a:spcBef>
              <a:buClr>
                <a:schemeClr val="hlink"/>
              </a:buClr>
              <a:buSzPct val="55000"/>
              <a:buFont typeface="Wingdings" pitchFamily="2" charset="2"/>
              <a:buChar char="n"/>
              <a:defRPr sz="2400">
                <a:solidFill>
                  <a:schemeClr val="tx1"/>
                </a:solidFill>
                <a:latin typeface="Verdana" panose="020B0604030504040204" pitchFamily="34" charset="0"/>
              </a:defRPr>
            </a:lvl2pPr>
            <a:lvl3pPr marL="1143000" indent="-228600">
              <a:spcBef>
                <a:spcPct val="20000"/>
              </a:spcBef>
              <a:buClr>
                <a:schemeClr val="folHlink"/>
              </a:buClr>
              <a:buSzPct val="50000"/>
              <a:buFont typeface="Wingdings" pitchFamily="2" charset="2"/>
              <a:buChar char="n"/>
              <a:defRPr sz="2000">
                <a:solidFill>
                  <a:schemeClr val="tx1"/>
                </a:solidFill>
                <a:latin typeface="Verdana" panose="020B0604030504040204" pitchFamily="34" charset="0"/>
              </a:defRPr>
            </a:lvl3pPr>
            <a:lvl4pPr marL="1600200" indent="-228600">
              <a:spcBef>
                <a:spcPct val="20000"/>
              </a:spcBef>
              <a:buClr>
                <a:schemeClr val="accent2"/>
              </a:buClr>
              <a:buSzPct val="55000"/>
              <a:buFont typeface="Wingdings" pitchFamily="2" charset="2"/>
              <a:buChar char="n"/>
              <a:defRPr>
                <a:solidFill>
                  <a:schemeClr val="tx1"/>
                </a:solidFill>
                <a:latin typeface="Verdana" panose="020B0604030504040204" pitchFamily="34" charset="0"/>
              </a:defRPr>
            </a:lvl4pPr>
            <a:lvl5pPr marL="2057400" indent="-228600">
              <a:spcBef>
                <a:spcPct val="20000"/>
              </a:spcBef>
              <a:buClr>
                <a:schemeClr val="accent1"/>
              </a:buClr>
              <a:buSzPct val="50000"/>
              <a:buFont typeface="Wingdings" pitchFamily="2" charset="2"/>
              <a:buChar char="n"/>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Verdana" panose="020B0604030504040204" pitchFamily="34" charset="0"/>
              </a:defRPr>
            </a:lvl9pPr>
          </a:lstStyle>
          <a:p>
            <a:pPr>
              <a:spcBef>
                <a:spcPct val="0"/>
              </a:spcBef>
              <a:buClrTx/>
              <a:buSzTx/>
              <a:buFontTx/>
              <a:buNone/>
            </a:pPr>
            <a:fld id="{58552944-C021-0541-BF3A-AB3E1151B70F}" type="slidenum">
              <a:rPr lang="en-US" altLang="en-US" sz="1200"/>
              <a:pPr>
                <a:spcBef>
                  <a:spcPct val="0"/>
                </a:spcBef>
                <a:buClrTx/>
                <a:buSzTx/>
                <a:buFontTx/>
                <a:buNone/>
              </a:pPr>
              <a:t>1</a:t>
            </a:fld>
            <a:endParaRPr lang="en-US" altLang="en-US" sz="1200"/>
          </a:p>
        </p:txBody>
      </p:sp>
      <p:sp>
        <p:nvSpPr>
          <p:cNvPr id="48132" name="Rectangle 2">
            <a:extLst>
              <a:ext uri="{FF2B5EF4-FFF2-40B4-BE49-F238E27FC236}">
                <a16:creationId xmlns:a16="http://schemas.microsoft.com/office/drawing/2014/main" id="{1FAAFE81-409E-9F41-A445-BB2D1C08708E}"/>
              </a:ext>
            </a:extLst>
          </p:cNvPr>
          <p:cNvSpPr>
            <a:spLocks noGrp="1" noChangeArrowheads="1"/>
          </p:cNvSpPr>
          <p:nvPr>
            <p:ph type="title"/>
          </p:nvPr>
        </p:nvSpPr>
        <p:spPr/>
        <p:txBody>
          <a:bodyPr/>
          <a:lstStyle/>
          <a:p>
            <a:pPr eaLnBrk="1" hangingPunct="1"/>
            <a:r>
              <a:rPr lang="en-US" altLang="en-US" dirty="0"/>
              <a:t>Answer to Ex 5.1</a:t>
            </a:r>
          </a:p>
        </p:txBody>
      </p:sp>
      <p:sp>
        <p:nvSpPr>
          <p:cNvPr id="48133" name="Rectangle 3">
            <a:extLst>
              <a:ext uri="{FF2B5EF4-FFF2-40B4-BE49-F238E27FC236}">
                <a16:creationId xmlns:a16="http://schemas.microsoft.com/office/drawing/2014/main" id="{69E9CF82-5192-474A-9918-6291B70BFC0D}"/>
              </a:ext>
            </a:extLst>
          </p:cNvPr>
          <p:cNvSpPr>
            <a:spLocks noGrp="1" noChangeArrowheads="1"/>
          </p:cNvSpPr>
          <p:nvPr>
            <p:ph type="body" idx="1"/>
          </p:nvPr>
        </p:nvSpPr>
        <p:spPr/>
        <p:txBody>
          <a:bodyPr/>
          <a:lstStyle/>
          <a:p>
            <a:pPr eaLnBrk="1" hangingPunct="1"/>
            <a:r>
              <a:rPr lang="en-US" altLang="en-US"/>
              <a:t>Consider a MIN node whose children are terminal nodes. If MIN plays suboptimally, then the value of the node is greater than or equal to the value it would have if MIN played optimally. Hence, the value of the MAX node that is the MIN node’s parent can only be increased. This argument can be extended by a simple induction all the way to the root.</a:t>
            </a:r>
          </a:p>
        </p:txBody>
      </p:sp>
    </p:spTree>
    <p:extLst>
      <p:ext uri="{BB962C8B-B14F-4D97-AF65-F5344CB8AC3E}">
        <p14:creationId xmlns:p14="http://schemas.microsoft.com/office/powerpoint/2010/main" val="19535263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Slide Number Placeholder 4">
            <a:extLst>
              <a:ext uri="{FF2B5EF4-FFF2-40B4-BE49-F238E27FC236}">
                <a16:creationId xmlns:a16="http://schemas.microsoft.com/office/drawing/2014/main" id="{4335A4BF-58F6-4746-899F-3BA7BE86CFE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2800">
                <a:solidFill>
                  <a:schemeClr val="tx1"/>
                </a:solidFill>
                <a:latin typeface="Verdana" panose="020B0604030504040204" pitchFamily="34" charset="0"/>
              </a:defRPr>
            </a:lvl1pPr>
            <a:lvl2pPr marL="742950" indent="-285750">
              <a:spcBef>
                <a:spcPct val="20000"/>
              </a:spcBef>
              <a:buClr>
                <a:schemeClr val="hlink"/>
              </a:buClr>
              <a:buSzPct val="55000"/>
              <a:buFont typeface="Wingdings" pitchFamily="2" charset="2"/>
              <a:buChar char="n"/>
              <a:defRPr sz="2400">
                <a:solidFill>
                  <a:schemeClr val="tx1"/>
                </a:solidFill>
                <a:latin typeface="Verdana" panose="020B0604030504040204" pitchFamily="34" charset="0"/>
              </a:defRPr>
            </a:lvl2pPr>
            <a:lvl3pPr marL="1143000" indent="-228600">
              <a:spcBef>
                <a:spcPct val="20000"/>
              </a:spcBef>
              <a:buClr>
                <a:schemeClr val="folHlink"/>
              </a:buClr>
              <a:buSzPct val="50000"/>
              <a:buFont typeface="Wingdings" pitchFamily="2" charset="2"/>
              <a:buChar char="n"/>
              <a:defRPr sz="2000">
                <a:solidFill>
                  <a:schemeClr val="tx1"/>
                </a:solidFill>
                <a:latin typeface="Verdana" panose="020B0604030504040204" pitchFamily="34" charset="0"/>
              </a:defRPr>
            </a:lvl3pPr>
            <a:lvl4pPr marL="1600200" indent="-228600">
              <a:spcBef>
                <a:spcPct val="20000"/>
              </a:spcBef>
              <a:buClr>
                <a:schemeClr val="accent2"/>
              </a:buClr>
              <a:buSzPct val="55000"/>
              <a:buFont typeface="Wingdings" pitchFamily="2" charset="2"/>
              <a:buChar char="n"/>
              <a:defRPr>
                <a:solidFill>
                  <a:schemeClr val="tx1"/>
                </a:solidFill>
                <a:latin typeface="Verdana" panose="020B0604030504040204" pitchFamily="34" charset="0"/>
              </a:defRPr>
            </a:lvl4pPr>
            <a:lvl5pPr marL="2057400" indent="-228600">
              <a:spcBef>
                <a:spcPct val="20000"/>
              </a:spcBef>
              <a:buClr>
                <a:schemeClr val="accent1"/>
              </a:buClr>
              <a:buSzPct val="50000"/>
              <a:buFont typeface="Wingdings" pitchFamily="2" charset="2"/>
              <a:buChar char="n"/>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Verdana" panose="020B0604030504040204" pitchFamily="34" charset="0"/>
              </a:defRPr>
            </a:lvl9pPr>
          </a:lstStyle>
          <a:p>
            <a:pPr>
              <a:spcBef>
                <a:spcPct val="0"/>
              </a:spcBef>
              <a:buClrTx/>
              <a:buSzTx/>
              <a:buFontTx/>
              <a:buNone/>
            </a:pPr>
            <a:fld id="{A2CFB240-065F-384F-83EE-AFB164B18BF1}" type="slidenum">
              <a:rPr lang="en-US" altLang="en-US" sz="1200"/>
              <a:pPr>
                <a:spcBef>
                  <a:spcPct val="0"/>
                </a:spcBef>
                <a:buClrTx/>
                <a:buSzTx/>
                <a:buFontTx/>
                <a:buNone/>
              </a:pPr>
              <a:t>2</a:t>
            </a:fld>
            <a:endParaRPr lang="en-US" altLang="en-US" sz="1200"/>
          </a:p>
        </p:txBody>
      </p:sp>
      <p:sp>
        <p:nvSpPr>
          <p:cNvPr id="49156" name="Rectangle 2">
            <a:extLst>
              <a:ext uri="{FF2B5EF4-FFF2-40B4-BE49-F238E27FC236}">
                <a16:creationId xmlns:a16="http://schemas.microsoft.com/office/drawing/2014/main" id="{1869E6B0-37CD-9D48-9068-EF6BC9ACF440}"/>
              </a:ext>
            </a:extLst>
          </p:cNvPr>
          <p:cNvSpPr>
            <a:spLocks noGrp="1" noChangeArrowheads="1"/>
          </p:cNvSpPr>
          <p:nvPr>
            <p:ph type="title"/>
          </p:nvPr>
        </p:nvSpPr>
        <p:spPr/>
        <p:txBody>
          <a:bodyPr/>
          <a:lstStyle/>
          <a:p>
            <a:pPr eaLnBrk="1" hangingPunct="1"/>
            <a:r>
              <a:rPr lang="en-US" altLang="en-US" dirty="0"/>
              <a:t>Game Tree for Ex 5.2</a:t>
            </a:r>
          </a:p>
        </p:txBody>
      </p:sp>
      <p:graphicFrame>
        <p:nvGraphicFramePr>
          <p:cNvPr id="49157" name="Object 0">
            <a:extLst>
              <a:ext uri="{FF2B5EF4-FFF2-40B4-BE49-F238E27FC236}">
                <a16:creationId xmlns:a16="http://schemas.microsoft.com/office/drawing/2014/main" id="{EA87FA11-5DBA-5E4E-B338-02FEA01BA6D4}"/>
              </a:ext>
            </a:extLst>
          </p:cNvPr>
          <p:cNvGraphicFramePr>
            <a:graphicFrameLocks noChangeAspect="1"/>
          </p:cNvGraphicFramePr>
          <p:nvPr/>
        </p:nvGraphicFramePr>
        <p:xfrm>
          <a:off x="2895600" y="1524001"/>
          <a:ext cx="3105150" cy="4981575"/>
        </p:xfrm>
        <a:graphic>
          <a:graphicData uri="http://schemas.openxmlformats.org/presentationml/2006/ole">
            <mc:AlternateContent xmlns:mc="http://schemas.openxmlformats.org/markup-compatibility/2006">
              <mc:Choice xmlns:v="urn:schemas-microsoft-com:vml" Requires="v">
                <p:oleObj spid="_x0000_s1030" name="Bitmap Image" r:id="rId3" imgW="2070100" imgH="3321050" progId="Paint.Picture">
                  <p:embed/>
                </p:oleObj>
              </mc:Choice>
              <mc:Fallback>
                <p:oleObj name="Bitmap Image" r:id="rId3" imgW="2070100" imgH="3321050" progId="Paint.Picture">
                  <p:embed/>
                  <p:pic>
                    <p:nvPicPr>
                      <p:cNvPr id="49157" name="Object 0">
                        <a:extLst>
                          <a:ext uri="{FF2B5EF4-FFF2-40B4-BE49-F238E27FC236}">
                            <a16:creationId xmlns:a16="http://schemas.microsoft.com/office/drawing/2014/main" id="{EA87FA11-5DBA-5E4E-B338-02FEA01BA6D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95600" y="1524001"/>
                        <a:ext cx="3105150" cy="4981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9158" name="Text Box 4">
            <a:extLst>
              <a:ext uri="{FF2B5EF4-FFF2-40B4-BE49-F238E27FC236}">
                <a16:creationId xmlns:a16="http://schemas.microsoft.com/office/drawing/2014/main" id="{D54F690D-032F-5942-A930-BAF5AFE011F1}"/>
              </a:ext>
            </a:extLst>
          </p:cNvPr>
          <p:cNvSpPr txBox="1">
            <a:spLocks noChangeArrowheads="1"/>
          </p:cNvSpPr>
          <p:nvPr/>
        </p:nvSpPr>
        <p:spPr bwMode="auto">
          <a:xfrm>
            <a:off x="6781800" y="3124201"/>
            <a:ext cx="35814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sz="2800">
                <a:solidFill>
                  <a:schemeClr val="tx1"/>
                </a:solidFill>
                <a:latin typeface="Verdana" panose="020B0604030504040204" pitchFamily="34" charset="0"/>
              </a:defRPr>
            </a:lvl1pPr>
            <a:lvl2pPr marL="742950" indent="-285750">
              <a:spcBef>
                <a:spcPct val="20000"/>
              </a:spcBef>
              <a:buClr>
                <a:schemeClr val="hlink"/>
              </a:buClr>
              <a:buSzPct val="55000"/>
              <a:buFont typeface="Wingdings" pitchFamily="2" charset="2"/>
              <a:buChar char="n"/>
              <a:defRPr sz="2400">
                <a:solidFill>
                  <a:schemeClr val="tx1"/>
                </a:solidFill>
                <a:latin typeface="Verdana" panose="020B0604030504040204" pitchFamily="34" charset="0"/>
              </a:defRPr>
            </a:lvl2pPr>
            <a:lvl3pPr marL="1143000" indent="-228600">
              <a:spcBef>
                <a:spcPct val="20000"/>
              </a:spcBef>
              <a:buClr>
                <a:schemeClr val="folHlink"/>
              </a:buClr>
              <a:buSzPct val="50000"/>
              <a:buFont typeface="Wingdings" pitchFamily="2" charset="2"/>
              <a:buChar char="n"/>
              <a:defRPr sz="2000">
                <a:solidFill>
                  <a:schemeClr val="tx1"/>
                </a:solidFill>
                <a:latin typeface="Verdana" panose="020B0604030504040204" pitchFamily="34" charset="0"/>
              </a:defRPr>
            </a:lvl3pPr>
            <a:lvl4pPr marL="1600200" indent="-228600">
              <a:spcBef>
                <a:spcPct val="20000"/>
              </a:spcBef>
              <a:buClr>
                <a:schemeClr val="accent2"/>
              </a:buClr>
              <a:buSzPct val="55000"/>
              <a:buFont typeface="Wingdings" pitchFamily="2" charset="2"/>
              <a:buChar char="n"/>
              <a:defRPr>
                <a:solidFill>
                  <a:schemeClr val="tx1"/>
                </a:solidFill>
                <a:latin typeface="Verdana" panose="020B0604030504040204" pitchFamily="34" charset="0"/>
              </a:defRPr>
            </a:lvl4pPr>
            <a:lvl5pPr marL="2057400" indent="-228600">
              <a:spcBef>
                <a:spcPct val="20000"/>
              </a:spcBef>
              <a:buClr>
                <a:schemeClr val="accent1"/>
              </a:buClr>
              <a:buSzPct val="50000"/>
              <a:buFont typeface="Wingdings" pitchFamily="2" charset="2"/>
              <a:buChar char="n"/>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Verdana" panose="020B0604030504040204" pitchFamily="34" charset="0"/>
              </a:defRPr>
            </a:lvl9pPr>
          </a:lstStyle>
          <a:p>
            <a:pPr eaLnBrk="1" hangingPunct="1">
              <a:spcBef>
                <a:spcPct val="50000"/>
              </a:spcBef>
              <a:buClrTx/>
              <a:buSzTx/>
              <a:buFontTx/>
              <a:buNone/>
            </a:pPr>
            <a:r>
              <a:rPr lang="en-US" altLang="en-US" sz="2000"/>
              <a:t>Think about how to get the values</a:t>
            </a:r>
          </a:p>
        </p:txBody>
      </p:sp>
    </p:spTree>
    <p:extLst>
      <p:ext uri="{BB962C8B-B14F-4D97-AF65-F5344CB8AC3E}">
        <p14:creationId xmlns:p14="http://schemas.microsoft.com/office/powerpoint/2010/main" val="31910390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84C444-A714-E349-9106-602C9ECFD81D}"/>
              </a:ext>
            </a:extLst>
          </p:cNvPr>
          <p:cNvSpPr>
            <a:spLocks noGrp="1"/>
          </p:cNvSpPr>
          <p:nvPr>
            <p:ph type="title"/>
          </p:nvPr>
        </p:nvSpPr>
        <p:spPr/>
        <p:txBody>
          <a:bodyPr/>
          <a:lstStyle/>
          <a:p>
            <a:r>
              <a:rPr lang="en-US" dirty="0"/>
              <a:t>#7.1</a:t>
            </a:r>
          </a:p>
        </p:txBody>
      </p:sp>
      <p:pic>
        <p:nvPicPr>
          <p:cNvPr id="5" name="Content Placeholder 4">
            <a:extLst>
              <a:ext uri="{FF2B5EF4-FFF2-40B4-BE49-F238E27FC236}">
                <a16:creationId xmlns:a16="http://schemas.microsoft.com/office/drawing/2014/main" id="{3053AE50-5D7C-E740-8173-8346FA5EA24A}"/>
              </a:ext>
            </a:extLst>
          </p:cNvPr>
          <p:cNvPicPr>
            <a:picLocks noGrp="1" noChangeAspect="1"/>
          </p:cNvPicPr>
          <p:nvPr>
            <p:ph idx="1"/>
          </p:nvPr>
        </p:nvPicPr>
        <p:blipFill>
          <a:blip r:embed="rId2"/>
          <a:stretch>
            <a:fillRect/>
          </a:stretch>
        </p:blipFill>
        <p:spPr>
          <a:xfrm>
            <a:off x="1479446" y="1825625"/>
            <a:ext cx="9233107" cy="4351338"/>
          </a:xfrm>
        </p:spPr>
      </p:pic>
    </p:spTree>
    <p:extLst>
      <p:ext uri="{BB962C8B-B14F-4D97-AF65-F5344CB8AC3E}">
        <p14:creationId xmlns:p14="http://schemas.microsoft.com/office/powerpoint/2010/main" val="25028290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EE3581-33A3-C644-8C07-2CD14F612F2D}"/>
              </a:ext>
            </a:extLst>
          </p:cNvPr>
          <p:cNvSpPr>
            <a:spLocks noGrp="1"/>
          </p:cNvSpPr>
          <p:nvPr>
            <p:ph type="title"/>
          </p:nvPr>
        </p:nvSpPr>
        <p:spPr/>
        <p:txBody>
          <a:bodyPr/>
          <a:lstStyle/>
          <a:p>
            <a:r>
              <a:rPr lang="en-US" dirty="0"/>
              <a:t>#7.1</a:t>
            </a:r>
          </a:p>
        </p:txBody>
      </p:sp>
      <p:pic>
        <p:nvPicPr>
          <p:cNvPr id="5" name="Content Placeholder 4">
            <a:extLst>
              <a:ext uri="{FF2B5EF4-FFF2-40B4-BE49-F238E27FC236}">
                <a16:creationId xmlns:a16="http://schemas.microsoft.com/office/drawing/2014/main" id="{99AF6158-CD49-1242-B878-3D56152FD1D0}"/>
              </a:ext>
            </a:extLst>
          </p:cNvPr>
          <p:cNvPicPr>
            <a:picLocks noGrp="1" noChangeAspect="1"/>
          </p:cNvPicPr>
          <p:nvPr>
            <p:ph idx="1"/>
          </p:nvPr>
        </p:nvPicPr>
        <p:blipFill>
          <a:blip r:embed="rId2"/>
          <a:stretch>
            <a:fillRect/>
          </a:stretch>
        </p:blipFill>
        <p:spPr>
          <a:xfrm>
            <a:off x="2145236" y="1825625"/>
            <a:ext cx="7901527" cy="4351338"/>
          </a:xfrm>
        </p:spPr>
      </p:pic>
    </p:spTree>
    <p:extLst>
      <p:ext uri="{BB962C8B-B14F-4D97-AF65-F5344CB8AC3E}">
        <p14:creationId xmlns:p14="http://schemas.microsoft.com/office/powerpoint/2010/main" val="16244142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TotalTime>
  <Words>94</Words>
  <Application>Microsoft Macintosh PowerPoint</Application>
  <PresentationFormat>Widescreen</PresentationFormat>
  <Paragraphs>8</Paragraphs>
  <Slides>4</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4</vt:i4>
      </vt:variant>
    </vt:vector>
  </HeadingPairs>
  <TitlesOfParts>
    <vt:vector size="10" baseType="lpstr">
      <vt:lpstr>Arial</vt:lpstr>
      <vt:lpstr>Calibri</vt:lpstr>
      <vt:lpstr>Calibri Light</vt:lpstr>
      <vt:lpstr>Verdana</vt:lpstr>
      <vt:lpstr>Office Theme</vt:lpstr>
      <vt:lpstr>Bitmap Image</vt:lpstr>
      <vt:lpstr>Answer to Ex 5.1</vt:lpstr>
      <vt:lpstr>Game Tree for Ex 5.2</vt:lpstr>
      <vt:lpstr>#7.1</vt:lpstr>
      <vt:lpstr>#7.1</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Answer to Ex 5.1</dc:title>
  <dc:creator>Daisy Tang</dc:creator>
  <cp:lastModifiedBy>Daisy Tang</cp:lastModifiedBy>
  <cp:revision>3</cp:revision>
  <dcterms:created xsi:type="dcterms:W3CDTF">2020-06-20T21:54:57Z</dcterms:created>
  <dcterms:modified xsi:type="dcterms:W3CDTF">2020-06-24T00:03:40Z</dcterms:modified>
</cp:coreProperties>
</file>