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55"/>
    <p:restoredTop sz="95807"/>
  </p:normalViewPr>
  <p:slideViewPr>
    <p:cSldViewPr snapToGrid="0" snapToObjects="1">
      <p:cViewPr varScale="1">
        <p:scale>
          <a:sx n="86" d="100"/>
          <a:sy n="86" d="100"/>
        </p:scale>
        <p:origin x="2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FDBA-B82E-7047-B523-2222DCCE9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B2AAA-74F9-3847-8DAD-B33A52217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6F32E-8E0C-EA43-BB49-CD2F6078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C8C6-F5B2-6449-A62F-385AC517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793C-C8A7-1C4E-8A94-5E0E0EF4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2CA9-47C4-B44B-9E49-77408772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24FFA-C475-4D4A-99AE-731470C0C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0232-E932-6C46-BB75-59B9C5FA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FD47-31D9-B741-94F1-8280FFFD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05AB-5DA5-A345-9A4E-4224CDA1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D2BD4-287A-5046-8A6F-4E48C739F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0BABC-42B3-FF4D-975E-93A260EAA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8F17-6A5B-1047-9604-ECD8924C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C4BE-F210-8347-9E1F-1BC886CF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F3FF-645E-D24F-9D92-255074A6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0C1D-A6E0-DF4E-A763-C767AB43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71B7-CE42-E548-AAA0-F09049B8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1EAC8-BFC2-914A-83A0-2E4A11CC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FF2E-48EC-6C4E-B9A0-C19618D3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DBDD-6CE1-A040-84AF-8DEC9A17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0863-237A-D141-AC3B-4AE15BC6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EBC1-15F8-9343-87AC-84496110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E28-51C0-8740-9850-BB1CA0AE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42E0-55A5-F54A-88E2-2E419435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8B15-FA80-D94D-8062-646D98FE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8BD5-52CA-F548-B92D-B4C80D13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2B6D-8294-1547-9D35-C96A233E9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0C96-0BB5-6A46-A7A0-3AC9ECC8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94D00-31FE-CC48-988B-BA29772A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677A-F5AB-7347-B23E-63E6F0DB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C12B-3178-D04B-B6BB-C388C15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1012-05D4-5743-A4BC-804C945F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F0E87-5508-4B44-BF62-2C0DCEAF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75303-1A9D-A84F-B675-1A07A826F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2E7CC-5701-7B4B-AA85-C39B99BC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AD9C0-55F9-6D48-B9B9-3BA48EF9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56746-0E6D-2047-9D87-E4CA976C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24C2B-A379-9945-842F-088B2E13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9CC6A-F4A8-A44D-B7E5-9DF2F6FC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3652-FA90-184E-B48B-91DD80D1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58E3A-38AC-FE48-B613-A7CB5E1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BA564-3400-C74C-9E75-15716AE5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6AD1-4FC9-4249-AF1C-56DD0445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64D5B-5366-5147-A67A-16DF276C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B6B13-D078-1745-A3C0-9BA2E316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C0E5-8C66-434B-8D46-65CAFDC1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4AA8-F86C-764F-B014-FF535C99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16D1-5682-C741-87D7-90BE7BAC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6720-6338-F449-9A4C-804AEEA6B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8984-D4E2-184E-BEBC-4DF6109F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6B460-2DD1-7F40-9E5E-9E2D7249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B7B6E-5A98-3F4C-A27D-475E241B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0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751D-6FFF-1D4E-8212-BE742D41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73FC8-E80F-A14D-8A09-52862D277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FC31B-E612-8943-AE74-D06C1C60F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60EF5-2BF1-8E46-B36C-622911AC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F0030-57FC-F84E-8942-74763339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E58E4-B136-B944-9F3C-4F1FF0E1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79B7D-4E04-A146-810A-E116A5E5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87D4A-1F61-574F-A23B-C1ED24B95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B641-04FB-F54C-BBF2-A65FFB404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BBA2-339F-254E-8742-578A933F7A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11E2-C597-E040-BF78-F5DA7962A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15E7-6AE3-8642-8DC7-342667FA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7BEB-3835-884E-9560-699ED4E46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9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720E2C9-3218-A644-BD3D-F49BBCF7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#8.1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CCEDEB26-A75E-1A4B-875E-FCF6429A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Male and female are disjoint categories: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  <a:sym typeface="Symbol" pitchFamily="2" charset="2"/>
              </a:rPr>
              <a:t>x Male(x)  Female(x)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sibling is another child of one’s parent: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  <a:sym typeface="Symbol" pitchFamily="2" charset="2"/>
              </a:rPr>
              <a:t></a:t>
            </a:r>
            <a:r>
              <a:rPr lang="en-US" altLang="en-US" dirty="0" err="1">
                <a:solidFill>
                  <a:schemeClr val="tx2"/>
                </a:solidFill>
                <a:sym typeface="Symbol" pitchFamily="2" charset="2"/>
              </a:rPr>
              <a:t>x,y</a:t>
            </a:r>
            <a:r>
              <a:rPr lang="en-US" altLang="en-US">
                <a:solidFill>
                  <a:schemeClr val="tx2"/>
                </a:solidFill>
                <a:sym typeface="Symbol" pitchFamily="2" charset="2"/>
              </a:rPr>
              <a:t> Sibling(x, y)  </a:t>
            </a:r>
            <a:r>
              <a:rPr lang="en-US" altLang="en-US" dirty="0" err="1">
                <a:solidFill>
                  <a:schemeClr val="tx2"/>
                </a:solidFill>
                <a:sym typeface="Symbol" pitchFamily="2" charset="2"/>
              </a:rPr>
              <a:t>x≠y</a:t>
            </a:r>
            <a:r>
              <a:rPr lang="en-US" altLang="en-US" dirty="0">
                <a:solidFill>
                  <a:schemeClr val="tx2"/>
                </a:solidFill>
                <a:sym typeface="Symbol" pitchFamily="2" charset="2"/>
              </a:rPr>
              <a:t> ^ p Parent(</a:t>
            </a:r>
            <a:r>
              <a:rPr lang="en-US" altLang="en-US" dirty="0" err="1">
                <a:solidFill>
                  <a:schemeClr val="tx2"/>
                </a:solidFill>
                <a:sym typeface="Symbol" pitchFamily="2" charset="2"/>
              </a:rPr>
              <a:t>p,x</a:t>
            </a:r>
            <a:r>
              <a:rPr lang="en-US" altLang="en-US" dirty="0">
                <a:solidFill>
                  <a:schemeClr val="tx2"/>
                </a:solidFill>
                <a:sym typeface="Symbol" pitchFamily="2" charset="2"/>
              </a:rPr>
              <a:t>) ^ Parent(p, y)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68CD3-E9F9-8546-AD97-37F239CE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161387-CE21-1F4C-9318-5F8D0CE63029}" type="slidenum">
              <a:rPr lang="en-US" altLang="en-US" sz="1200">
                <a:latin typeface="Verdana" panose="020B0604030504040204" pitchFamily="34" charset="0"/>
              </a:rPr>
              <a:pPr eaLnBrk="1" hangingPunct="1"/>
              <a:t>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1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E905-C365-034D-8C16-FBD6AD52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#8.2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44893-C4E0-DC42-8FCC-41F7BB0AC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0668"/>
            <a:ext cx="10515600" cy="3441251"/>
          </a:xfrm>
        </p:spPr>
      </p:pic>
    </p:spTree>
    <p:extLst>
      <p:ext uri="{BB962C8B-B14F-4D97-AF65-F5344CB8AC3E}">
        <p14:creationId xmlns:p14="http://schemas.microsoft.com/office/powerpoint/2010/main" val="196992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0435-166E-9642-B40F-845AB30E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#8.3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2945-81BD-6E43-98CD-F2FFB869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 err="1"/>
              <a:t>AsHighAs</a:t>
            </a:r>
            <a:r>
              <a:rPr lang="en-US" altLang="en-US" sz="2000" dirty="0"/>
              <a:t>(Kilimanjaro, Everest)</a:t>
            </a:r>
          </a:p>
          <a:p>
            <a:pPr lvl="1"/>
            <a:r>
              <a:rPr lang="en-US" altLang="en-US" sz="2000" dirty="0" err="1"/>
              <a:t>AsHighAs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Kilimajaro</a:t>
            </a:r>
            <a:r>
              <a:rPr lang="en-US" altLang="en-US" sz="2000" dirty="0"/>
              <a:t>, Everest) and </a:t>
            </a:r>
            <a:r>
              <a:rPr lang="en-US" altLang="en-US" sz="2000" dirty="0" err="1"/>
              <a:t>AsHighAs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BenNevis</a:t>
            </a:r>
            <a:r>
              <a:rPr lang="en-US" altLang="en-US" sz="2000" dirty="0"/>
              <a:t>, Everest)</a:t>
            </a:r>
            <a:r>
              <a:rPr lang="en-US" altLang="en-US" dirty="0"/>
              <a:t> </a:t>
            </a:r>
          </a:p>
          <a:p>
            <a:endParaRPr lang="en-US" dirty="0"/>
          </a:p>
          <a:p>
            <a:r>
              <a:rPr lang="en-US" dirty="0"/>
              <a:t>It’s fine as long as you don’t reuse an existing constant</a:t>
            </a:r>
          </a:p>
        </p:txBody>
      </p:sp>
    </p:spTree>
    <p:extLst>
      <p:ext uri="{BB962C8B-B14F-4D97-AF65-F5344CB8AC3E}">
        <p14:creationId xmlns:p14="http://schemas.microsoft.com/office/powerpoint/2010/main" val="210337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FB98-3CFA-9047-8580-7C567781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#8.4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C8469-CE37-BC44-9123-5C618BEB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 = A, y = B, z =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Doesn’t exist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 = John, y = John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Doesn’t exist</a:t>
            </a:r>
          </a:p>
        </p:txBody>
      </p:sp>
    </p:spTree>
    <p:extLst>
      <p:ext uri="{BB962C8B-B14F-4D97-AF65-F5344CB8AC3E}">
        <p14:creationId xmlns:p14="http://schemas.microsoft.com/office/powerpoint/2010/main" val="185022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F8C8-CFAF-F342-843A-C7094C31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#8.5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5C2AF-E149-044B-97BC-2E5CC877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758" y="1859130"/>
            <a:ext cx="4212956" cy="4351338"/>
          </a:xfrm>
        </p:spPr>
      </p:pic>
    </p:spTree>
    <p:extLst>
      <p:ext uri="{BB962C8B-B14F-4D97-AF65-F5344CB8AC3E}">
        <p14:creationId xmlns:p14="http://schemas.microsoft.com/office/powerpoint/2010/main" val="166307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6951-33E1-1B43-98D2-6A0CCC1B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#8.5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D9918-FD9B-0A4D-AD20-8118ADD15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028" y="1368424"/>
            <a:ext cx="9273446" cy="5152997"/>
          </a:xfrm>
        </p:spPr>
      </p:pic>
    </p:spTree>
    <p:extLst>
      <p:ext uri="{BB962C8B-B14F-4D97-AF65-F5344CB8AC3E}">
        <p14:creationId xmlns:p14="http://schemas.microsoft.com/office/powerpoint/2010/main" val="235559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C141-7E93-1E44-BB46-836A4B90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#11.1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24ED4-7052-E44C-B1A7-E79E0604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67" y="1690688"/>
            <a:ext cx="4737100" cy="4025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7AF84-85FB-F240-A9CE-4FD3816C9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00" y="1690688"/>
            <a:ext cx="8407400" cy="448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5F0EF3-5BDB-8D43-8E1F-A160131B994D}"/>
              </a:ext>
            </a:extLst>
          </p:cNvPr>
          <p:cNvSpPr txBox="1"/>
          <p:nvPr/>
        </p:nvSpPr>
        <p:spPr>
          <a:xfrm>
            <a:off x="1199213" y="6173788"/>
            <a:ext cx="739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Plan: Go(A, C), Push(Box, C, B), </a:t>
            </a:r>
            <a:r>
              <a:rPr lang="en-US" dirty="0" err="1"/>
              <a:t>ClimbUp</a:t>
            </a:r>
            <a:r>
              <a:rPr lang="en-US" dirty="0"/>
              <a:t>(Box), Grasp(Banana)</a:t>
            </a:r>
          </a:p>
        </p:txBody>
      </p:sp>
    </p:spTree>
    <p:extLst>
      <p:ext uri="{BB962C8B-B14F-4D97-AF65-F5344CB8AC3E}">
        <p14:creationId xmlns:p14="http://schemas.microsoft.com/office/powerpoint/2010/main" val="163554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ACA3-4652-104C-BEAA-29BB4229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8025-B478-7143-ADBA-34D1E521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pages 6-7 of our planning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92819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3C2D-57A1-E349-9942-750C8FFA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51F1-5803-9441-8B1E-F073B57B8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negative effects will not remove any positive states in the world, and thus make the goal easier </a:t>
            </a:r>
            <a:r>
              <a:rPr lang="en-US"/>
              <a:t>to achieve. </a:t>
            </a:r>
          </a:p>
        </p:txBody>
      </p:sp>
    </p:spTree>
    <p:extLst>
      <p:ext uri="{BB962C8B-B14F-4D97-AF65-F5344CB8AC3E}">
        <p14:creationId xmlns:p14="http://schemas.microsoft.com/office/powerpoint/2010/main" val="325338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184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Verdana</vt:lpstr>
      <vt:lpstr>Office Theme</vt:lpstr>
      <vt:lpstr>#8.1</vt:lpstr>
      <vt:lpstr>#8.2</vt:lpstr>
      <vt:lpstr>#8.3</vt:lpstr>
      <vt:lpstr>#8.4</vt:lpstr>
      <vt:lpstr>#8.5</vt:lpstr>
      <vt:lpstr>#8.5</vt:lpstr>
      <vt:lpstr>#11.1</vt:lpstr>
      <vt:lpstr>#11.2</vt:lpstr>
      <vt:lpstr>#11.3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#8.1</dc:title>
  <dc:creator>Daisy Tang</dc:creator>
  <cp:lastModifiedBy>Daisy Tang</cp:lastModifiedBy>
  <cp:revision>12</cp:revision>
  <dcterms:created xsi:type="dcterms:W3CDTF">2020-06-20T22:13:29Z</dcterms:created>
  <dcterms:modified xsi:type="dcterms:W3CDTF">2020-06-25T04:01:27Z</dcterms:modified>
</cp:coreProperties>
</file>