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294" r:id="rId3"/>
    <p:sldId id="295" r:id="rId4"/>
    <p:sldId id="261" r:id="rId5"/>
    <p:sldId id="257" r:id="rId6"/>
    <p:sldId id="258" r:id="rId7"/>
    <p:sldId id="259" r:id="rId8"/>
    <p:sldId id="260" r:id="rId9"/>
    <p:sldId id="256" r:id="rId10"/>
    <p:sldId id="262" r:id="rId11"/>
    <p:sldId id="263" r:id="rId12"/>
    <p:sldId id="268" r:id="rId13"/>
    <p:sldId id="266" r:id="rId14"/>
    <p:sldId id="267" r:id="rId15"/>
    <p:sldId id="291" r:id="rId16"/>
    <p:sldId id="292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81054-71A9-46F8-B789-17E700A2D56E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339E-67F3-4DF0-B120-6F53897EF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23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060C-0E55-AE60-5F0B-926A08A13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70331-35F4-4833-861E-CEBE26A4A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0C8D-E062-FBF2-28AD-0B6F109C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5F76-DF39-D89C-54C1-4C749B9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D311-69EF-4313-C42B-66AC5275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5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E292-B55D-4A8F-8720-4C466C3D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F368-EE38-2C51-6AA3-54B21EAE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4471-9C2E-B9CD-9E78-BA855452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D0AE-AD08-EC27-EE06-2E2E6FF5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9869-68BD-C6A6-B7CB-C1A15AF8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1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F7A74-372E-DCD7-3661-27DCBDA27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BB22-2E7C-3F9D-5E7D-A08AB860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122F-DAE6-EB15-3E83-94CC456E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731A-2435-CC91-F5E0-2C95CFF1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3176-7A2D-5BA9-FA1D-0937AC1E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2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4"/>
          <p:cNvGrpSpPr/>
          <p:nvPr/>
        </p:nvGrpSpPr>
        <p:grpSpPr>
          <a:xfrm>
            <a:off x="-257322" y="1194564"/>
            <a:ext cx="12361227" cy="6066001"/>
            <a:chOff x="-192991" y="895922"/>
            <a:chExt cx="9270920" cy="4549501"/>
          </a:xfrm>
        </p:grpSpPr>
        <p:grpSp>
          <p:nvGrpSpPr>
            <p:cNvPr id="456" name="Google Shape;456;p4"/>
            <p:cNvGrpSpPr/>
            <p:nvPr/>
          </p:nvGrpSpPr>
          <p:grpSpPr>
            <a:xfrm rot="-1673359">
              <a:off x="-154890" y="2630014"/>
              <a:ext cx="485411" cy="283469"/>
              <a:chOff x="5999959" y="663349"/>
              <a:chExt cx="216246" cy="126280"/>
            </a:xfrm>
          </p:grpSpPr>
          <p:sp>
            <p:nvSpPr>
              <p:cNvPr id="457" name="Google Shape;457;p4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4" name="Google Shape;464;p4"/>
            <p:cNvGrpSpPr/>
            <p:nvPr/>
          </p:nvGrpSpPr>
          <p:grpSpPr>
            <a:xfrm rot="3805024">
              <a:off x="8423853" y="1203029"/>
              <a:ext cx="795279" cy="175551"/>
              <a:chOff x="7968422" y="675563"/>
              <a:chExt cx="462304" cy="102049"/>
            </a:xfrm>
          </p:grpSpPr>
          <p:sp>
            <p:nvSpPr>
              <p:cNvPr id="465" name="Google Shape;465;p4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8" name="Google Shape;478;p4"/>
            <p:cNvGrpSpPr/>
            <p:nvPr/>
          </p:nvGrpSpPr>
          <p:grpSpPr>
            <a:xfrm rot="-2418407">
              <a:off x="7846020" y="4875901"/>
              <a:ext cx="668803" cy="400774"/>
              <a:chOff x="5983345" y="4283994"/>
              <a:chExt cx="253151" cy="151694"/>
            </a:xfrm>
          </p:grpSpPr>
          <p:sp>
            <p:nvSpPr>
              <p:cNvPr id="479" name="Google Shape;479;p4"/>
              <p:cNvSpPr/>
              <p:nvPr/>
            </p:nvSpPr>
            <p:spPr>
              <a:xfrm>
                <a:off x="5983345" y="4330552"/>
                <a:ext cx="4301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44" extrusionOk="0">
                    <a:moveTo>
                      <a:pt x="138" y="1"/>
                    </a:moveTo>
                    <a:cubicBezTo>
                      <a:pt x="123" y="1"/>
                      <a:pt x="107" y="11"/>
                      <a:pt x="104" y="32"/>
                    </a:cubicBezTo>
                    <a:lnTo>
                      <a:pt x="94" y="32"/>
                    </a:lnTo>
                    <a:cubicBezTo>
                      <a:pt x="30" y="32"/>
                      <a:pt x="30" y="130"/>
                      <a:pt x="94" y="133"/>
                    </a:cubicBezTo>
                    <a:lnTo>
                      <a:pt x="101" y="133"/>
                    </a:lnTo>
                    <a:cubicBezTo>
                      <a:pt x="94" y="292"/>
                      <a:pt x="88" y="447"/>
                      <a:pt x="78" y="606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27"/>
                      <a:pt x="1" y="1082"/>
                      <a:pt x="4" y="1121"/>
                    </a:cubicBezTo>
                    <a:cubicBezTo>
                      <a:pt x="17" y="1219"/>
                      <a:pt x="127" y="1244"/>
                      <a:pt x="245" y="1244"/>
                    </a:cubicBezTo>
                    <a:cubicBezTo>
                      <a:pt x="353" y="1244"/>
                      <a:pt x="468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5" y="1096"/>
                    </a:cubicBezTo>
                    <a:cubicBezTo>
                      <a:pt x="420" y="1096"/>
                      <a:pt x="359" y="1103"/>
                      <a:pt x="302" y="1103"/>
                    </a:cubicBezTo>
                    <a:cubicBezTo>
                      <a:pt x="266" y="1103"/>
                      <a:pt x="232" y="1100"/>
                      <a:pt x="201" y="1092"/>
                    </a:cubicBezTo>
                    <a:cubicBezTo>
                      <a:pt x="111" y="1069"/>
                      <a:pt x="150" y="1098"/>
                      <a:pt x="143" y="1004"/>
                    </a:cubicBezTo>
                    <a:cubicBezTo>
                      <a:pt x="133" y="936"/>
                      <a:pt x="159" y="855"/>
                      <a:pt x="166" y="784"/>
                    </a:cubicBezTo>
                    <a:cubicBezTo>
                      <a:pt x="169" y="761"/>
                      <a:pt x="169" y="732"/>
                      <a:pt x="169" y="709"/>
                    </a:cubicBezTo>
                    <a:cubicBezTo>
                      <a:pt x="226" y="713"/>
                      <a:pt x="283" y="716"/>
                      <a:pt x="339" y="716"/>
                    </a:cubicBezTo>
                    <a:cubicBezTo>
                      <a:pt x="385" y="716"/>
                      <a:pt x="431" y="714"/>
                      <a:pt x="477" y="709"/>
                    </a:cubicBezTo>
                    <a:cubicBezTo>
                      <a:pt x="538" y="700"/>
                      <a:pt x="542" y="612"/>
                      <a:pt x="477" y="612"/>
                    </a:cubicBezTo>
                    <a:cubicBezTo>
                      <a:pt x="376" y="616"/>
                      <a:pt x="276" y="622"/>
                      <a:pt x="179" y="622"/>
                    </a:cubicBezTo>
                    <a:cubicBezTo>
                      <a:pt x="185" y="460"/>
                      <a:pt x="188" y="305"/>
                      <a:pt x="182" y="143"/>
                    </a:cubicBezTo>
                    <a:lnTo>
                      <a:pt x="182" y="143"/>
                    </a:lnTo>
                    <a:cubicBezTo>
                      <a:pt x="318" y="152"/>
                      <a:pt x="454" y="162"/>
                      <a:pt x="590" y="165"/>
                    </a:cubicBezTo>
                    <a:cubicBezTo>
                      <a:pt x="655" y="165"/>
                      <a:pt x="652" y="55"/>
                      <a:pt x="584" y="49"/>
                    </a:cubicBezTo>
                    <a:cubicBezTo>
                      <a:pt x="444" y="36"/>
                      <a:pt x="308" y="36"/>
                      <a:pt x="169" y="32"/>
                    </a:cubicBezTo>
                    <a:cubicBezTo>
                      <a:pt x="167" y="11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6036733" y="4378752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8" y="1"/>
                      <a:pt x="1" y="12"/>
                      <a:pt x="1" y="37"/>
                    </a:cubicBezTo>
                    <a:cubicBezTo>
                      <a:pt x="1" y="160"/>
                      <a:pt x="17" y="277"/>
                      <a:pt x="33" y="400"/>
                    </a:cubicBezTo>
                    <a:cubicBezTo>
                      <a:pt x="33" y="413"/>
                      <a:pt x="36" y="419"/>
                      <a:pt x="36" y="432"/>
                    </a:cubicBezTo>
                    <a:cubicBezTo>
                      <a:pt x="41" y="459"/>
                      <a:pt x="62" y="471"/>
                      <a:pt x="84" y="471"/>
                    </a:cubicBezTo>
                    <a:cubicBezTo>
                      <a:pt x="113" y="471"/>
                      <a:pt x="143" y="452"/>
                      <a:pt x="143" y="419"/>
                    </a:cubicBezTo>
                    <a:cubicBezTo>
                      <a:pt x="137" y="335"/>
                      <a:pt x="159" y="160"/>
                      <a:pt x="273" y="141"/>
                    </a:cubicBezTo>
                    <a:cubicBezTo>
                      <a:pt x="280" y="139"/>
                      <a:pt x="286" y="138"/>
                      <a:pt x="292" y="138"/>
                    </a:cubicBezTo>
                    <a:cubicBezTo>
                      <a:pt x="379" y="138"/>
                      <a:pt x="396" y="280"/>
                      <a:pt x="396" y="371"/>
                    </a:cubicBezTo>
                    <a:cubicBezTo>
                      <a:pt x="386" y="384"/>
                      <a:pt x="376" y="403"/>
                      <a:pt x="380" y="426"/>
                    </a:cubicBezTo>
                    <a:cubicBezTo>
                      <a:pt x="386" y="442"/>
                      <a:pt x="393" y="455"/>
                      <a:pt x="406" y="468"/>
                    </a:cubicBezTo>
                    <a:cubicBezTo>
                      <a:pt x="418" y="480"/>
                      <a:pt x="433" y="485"/>
                      <a:pt x="448" y="485"/>
                    </a:cubicBezTo>
                    <a:cubicBezTo>
                      <a:pt x="452" y="485"/>
                      <a:pt x="456" y="485"/>
                      <a:pt x="461" y="484"/>
                    </a:cubicBezTo>
                    <a:cubicBezTo>
                      <a:pt x="467" y="484"/>
                      <a:pt x="467" y="484"/>
                      <a:pt x="470" y="481"/>
                    </a:cubicBezTo>
                    <a:cubicBezTo>
                      <a:pt x="490" y="478"/>
                      <a:pt x="509" y="461"/>
                      <a:pt x="509" y="439"/>
                    </a:cubicBezTo>
                    <a:cubicBezTo>
                      <a:pt x="532" y="279"/>
                      <a:pt x="481" y="14"/>
                      <a:pt x="280" y="14"/>
                    </a:cubicBezTo>
                    <a:cubicBezTo>
                      <a:pt x="278" y="14"/>
                      <a:pt x="275" y="14"/>
                      <a:pt x="273" y="14"/>
                    </a:cubicBezTo>
                    <a:cubicBezTo>
                      <a:pt x="189" y="18"/>
                      <a:pt x="127" y="73"/>
                      <a:pt x="85" y="141"/>
                    </a:cubicBezTo>
                    <a:cubicBezTo>
                      <a:pt x="82" y="108"/>
                      <a:pt x="78" y="76"/>
                      <a:pt x="78" y="37"/>
                    </a:cubicBezTo>
                    <a:cubicBezTo>
                      <a:pt x="77" y="14"/>
                      <a:pt x="56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6060177" y="4360628"/>
                <a:ext cx="35462" cy="110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68" extrusionOk="0">
                    <a:moveTo>
                      <a:pt x="444" y="0"/>
                    </a:moveTo>
                    <a:cubicBezTo>
                      <a:pt x="439" y="0"/>
                      <a:pt x="433" y="1"/>
                      <a:pt x="428" y="2"/>
                    </a:cubicBezTo>
                    <a:cubicBezTo>
                      <a:pt x="408" y="9"/>
                      <a:pt x="402" y="25"/>
                      <a:pt x="398" y="41"/>
                    </a:cubicBezTo>
                    <a:cubicBezTo>
                      <a:pt x="392" y="41"/>
                      <a:pt x="392" y="41"/>
                      <a:pt x="389" y="44"/>
                    </a:cubicBezTo>
                    <a:cubicBezTo>
                      <a:pt x="369" y="47"/>
                      <a:pt x="347" y="47"/>
                      <a:pt x="327" y="51"/>
                    </a:cubicBezTo>
                    <a:cubicBezTo>
                      <a:pt x="298" y="54"/>
                      <a:pt x="266" y="60"/>
                      <a:pt x="240" y="60"/>
                    </a:cubicBezTo>
                    <a:cubicBezTo>
                      <a:pt x="175" y="67"/>
                      <a:pt x="113" y="70"/>
                      <a:pt x="49" y="83"/>
                    </a:cubicBezTo>
                    <a:cubicBezTo>
                      <a:pt x="0" y="93"/>
                      <a:pt x="13" y="167"/>
                      <a:pt x="62" y="167"/>
                    </a:cubicBezTo>
                    <a:cubicBezTo>
                      <a:pt x="143" y="164"/>
                      <a:pt x="217" y="158"/>
                      <a:pt x="298" y="151"/>
                    </a:cubicBezTo>
                    <a:cubicBezTo>
                      <a:pt x="309" y="150"/>
                      <a:pt x="321" y="150"/>
                      <a:pt x="332" y="150"/>
                    </a:cubicBezTo>
                    <a:cubicBezTo>
                      <a:pt x="340" y="150"/>
                      <a:pt x="348" y="150"/>
                      <a:pt x="356" y="150"/>
                    </a:cubicBezTo>
                    <a:cubicBezTo>
                      <a:pt x="396" y="150"/>
                      <a:pt x="437" y="149"/>
                      <a:pt x="470" y="132"/>
                    </a:cubicBezTo>
                    <a:cubicBezTo>
                      <a:pt x="539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6047568" y="4348545"/>
                <a:ext cx="44787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31" extrusionOk="0">
                    <a:moveTo>
                      <a:pt x="161" y="0"/>
                    </a:moveTo>
                    <a:cubicBezTo>
                      <a:pt x="124" y="0"/>
                      <a:pt x="87" y="1"/>
                      <a:pt x="49" y="1"/>
                    </a:cubicBezTo>
                    <a:cubicBezTo>
                      <a:pt x="1" y="1"/>
                      <a:pt x="1" y="73"/>
                      <a:pt x="49" y="76"/>
                    </a:cubicBezTo>
                    <a:cubicBezTo>
                      <a:pt x="237" y="92"/>
                      <a:pt x="422" y="118"/>
                      <a:pt x="610" y="131"/>
                    </a:cubicBezTo>
                    <a:cubicBezTo>
                      <a:pt x="671" y="131"/>
                      <a:pt x="681" y="37"/>
                      <a:pt x="626" y="31"/>
                    </a:cubicBezTo>
                    <a:cubicBezTo>
                      <a:pt x="475" y="7"/>
                      <a:pt x="31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6106341" y="4364502"/>
                <a:ext cx="123591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48" extrusionOk="0">
                    <a:moveTo>
                      <a:pt x="1719" y="1"/>
                    </a:moveTo>
                    <a:cubicBezTo>
                      <a:pt x="1701" y="1"/>
                      <a:pt x="1686" y="7"/>
                      <a:pt x="1675" y="18"/>
                    </a:cubicBezTo>
                    <a:cubicBezTo>
                      <a:pt x="1363" y="12"/>
                      <a:pt x="1050" y="6"/>
                      <a:pt x="738" y="6"/>
                    </a:cubicBezTo>
                    <a:cubicBezTo>
                      <a:pt x="510" y="6"/>
                      <a:pt x="282" y="9"/>
                      <a:pt x="55" y="18"/>
                    </a:cubicBezTo>
                    <a:cubicBezTo>
                      <a:pt x="0" y="18"/>
                      <a:pt x="0" y="102"/>
                      <a:pt x="55" y="102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81" y="37"/>
                      <a:pt x="1811" y="21"/>
                    </a:cubicBezTo>
                    <a:cubicBezTo>
                      <a:pt x="1782" y="14"/>
                      <a:pt x="1756" y="8"/>
                      <a:pt x="1730" y="1"/>
                    </a:cubicBezTo>
                    <a:cubicBezTo>
                      <a:pt x="1726" y="1"/>
                      <a:pt x="1722" y="1"/>
                      <a:pt x="1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6125910" y="4289116"/>
                <a:ext cx="4097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57" extrusionOk="0">
                    <a:moveTo>
                      <a:pt x="182" y="1"/>
                    </a:moveTo>
                    <a:cubicBezTo>
                      <a:pt x="159" y="1"/>
                      <a:pt x="138" y="15"/>
                      <a:pt x="130" y="45"/>
                    </a:cubicBezTo>
                    <a:cubicBezTo>
                      <a:pt x="52" y="362"/>
                      <a:pt x="0" y="693"/>
                      <a:pt x="7" y="1020"/>
                    </a:cubicBezTo>
                    <a:cubicBezTo>
                      <a:pt x="7" y="1044"/>
                      <a:pt x="25" y="1056"/>
                      <a:pt x="44" y="1056"/>
                    </a:cubicBezTo>
                    <a:cubicBezTo>
                      <a:pt x="63" y="1056"/>
                      <a:pt x="83" y="1044"/>
                      <a:pt x="84" y="1020"/>
                    </a:cubicBezTo>
                    <a:cubicBezTo>
                      <a:pt x="88" y="958"/>
                      <a:pt x="97" y="893"/>
                      <a:pt x="104" y="832"/>
                    </a:cubicBezTo>
                    <a:cubicBezTo>
                      <a:pt x="107" y="833"/>
                      <a:pt x="109" y="833"/>
                      <a:pt x="112" y="833"/>
                    </a:cubicBezTo>
                    <a:cubicBezTo>
                      <a:pt x="141" y="833"/>
                      <a:pt x="166" y="791"/>
                      <a:pt x="136" y="767"/>
                    </a:cubicBezTo>
                    <a:cubicBezTo>
                      <a:pt x="126" y="757"/>
                      <a:pt x="130" y="735"/>
                      <a:pt x="149" y="715"/>
                    </a:cubicBezTo>
                    <a:cubicBezTo>
                      <a:pt x="275" y="790"/>
                      <a:pt x="392" y="864"/>
                      <a:pt x="505" y="955"/>
                    </a:cubicBezTo>
                    <a:cubicBezTo>
                      <a:pt x="520" y="966"/>
                      <a:pt x="534" y="970"/>
                      <a:pt x="547" y="970"/>
                    </a:cubicBezTo>
                    <a:cubicBezTo>
                      <a:pt x="593" y="970"/>
                      <a:pt x="623" y="913"/>
                      <a:pt x="580" y="877"/>
                    </a:cubicBezTo>
                    <a:cubicBezTo>
                      <a:pt x="467" y="796"/>
                      <a:pt x="343" y="725"/>
                      <a:pt x="217" y="663"/>
                    </a:cubicBezTo>
                    <a:cubicBezTo>
                      <a:pt x="262" y="631"/>
                      <a:pt x="311" y="599"/>
                      <a:pt x="324" y="589"/>
                    </a:cubicBezTo>
                    <a:cubicBezTo>
                      <a:pt x="395" y="537"/>
                      <a:pt x="473" y="492"/>
                      <a:pt x="535" y="433"/>
                    </a:cubicBezTo>
                    <a:cubicBezTo>
                      <a:pt x="567" y="398"/>
                      <a:pt x="536" y="350"/>
                      <a:pt x="497" y="350"/>
                    </a:cubicBezTo>
                    <a:cubicBezTo>
                      <a:pt x="489" y="350"/>
                      <a:pt x="481" y="351"/>
                      <a:pt x="473" y="356"/>
                    </a:cubicBezTo>
                    <a:cubicBezTo>
                      <a:pt x="405" y="391"/>
                      <a:pt x="343" y="450"/>
                      <a:pt x="279" y="492"/>
                    </a:cubicBezTo>
                    <a:cubicBezTo>
                      <a:pt x="233" y="531"/>
                      <a:pt x="181" y="563"/>
                      <a:pt x="136" y="602"/>
                    </a:cubicBezTo>
                    <a:cubicBezTo>
                      <a:pt x="162" y="450"/>
                      <a:pt x="188" y="297"/>
                      <a:pt x="227" y="148"/>
                    </a:cubicBezTo>
                    <a:cubicBezTo>
                      <a:pt x="249" y="142"/>
                      <a:pt x="269" y="116"/>
                      <a:pt x="259" y="84"/>
                    </a:cubicBezTo>
                    <a:cubicBezTo>
                      <a:pt x="256" y="71"/>
                      <a:pt x="249" y="61"/>
                      <a:pt x="243" y="45"/>
                    </a:cubicBezTo>
                    <a:cubicBezTo>
                      <a:pt x="231" y="16"/>
                      <a:pt x="206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6164917" y="4320242"/>
                <a:ext cx="41372" cy="2764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21" extrusionOk="0">
                    <a:moveTo>
                      <a:pt x="201" y="1"/>
                    </a:moveTo>
                    <a:cubicBezTo>
                      <a:pt x="172" y="1"/>
                      <a:pt x="143" y="37"/>
                      <a:pt x="158" y="66"/>
                    </a:cubicBezTo>
                    <a:cubicBezTo>
                      <a:pt x="184" y="115"/>
                      <a:pt x="209" y="160"/>
                      <a:pt x="239" y="209"/>
                    </a:cubicBezTo>
                    <a:cubicBezTo>
                      <a:pt x="180" y="244"/>
                      <a:pt x="119" y="277"/>
                      <a:pt x="47" y="303"/>
                    </a:cubicBezTo>
                    <a:cubicBezTo>
                      <a:pt x="0" y="320"/>
                      <a:pt x="15" y="389"/>
                      <a:pt x="59" y="389"/>
                    </a:cubicBezTo>
                    <a:cubicBezTo>
                      <a:pt x="64" y="389"/>
                      <a:pt x="68" y="388"/>
                      <a:pt x="73" y="387"/>
                    </a:cubicBezTo>
                    <a:cubicBezTo>
                      <a:pt x="145" y="361"/>
                      <a:pt x="222" y="329"/>
                      <a:pt x="297" y="293"/>
                    </a:cubicBezTo>
                    <a:cubicBezTo>
                      <a:pt x="303" y="306"/>
                      <a:pt x="307" y="313"/>
                      <a:pt x="313" y="322"/>
                    </a:cubicBezTo>
                    <a:cubicBezTo>
                      <a:pt x="303" y="335"/>
                      <a:pt x="300" y="351"/>
                      <a:pt x="303" y="368"/>
                    </a:cubicBezTo>
                    <a:cubicBezTo>
                      <a:pt x="311" y="405"/>
                      <a:pt x="336" y="421"/>
                      <a:pt x="362" y="421"/>
                    </a:cubicBezTo>
                    <a:cubicBezTo>
                      <a:pt x="402" y="421"/>
                      <a:pt x="443" y="384"/>
                      <a:pt x="430" y="329"/>
                    </a:cubicBezTo>
                    <a:cubicBezTo>
                      <a:pt x="420" y="303"/>
                      <a:pt x="404" y="274"/>
                      <a:pt x="384" y="244"/>
                    </a:cubicBezTo>
                    <a:cubicBezTo>
                      <a:pt x="459" y="199"/>
                      <a:pt x="530" y="151"/>
                      <a:pt x="592" y="95"/>
                    </a:cubicBezTo>
                    <a:cubicBezTo>
                      <a:pt x="629" y="63"/>
                      <a:pt x="596" y="7"/>
                      <a:pt x="555" y="7"/>
                    </a:cubicBezTo>
                    <a:cubicBezTo>
                      <a:pt x="547" y="7"/>
                      <a:pt x="538" y="9"/>
                      <a:pt x="530" y="14"/>
                    </a:cubicBezTo>
                    <a:cubicBezTo>
                      <a:pt x="462" y="63"/>
                      <a:pt x="394" y="112"/>
                      <a:pt x="326" y="157"/>
                    </a:cubicBezTo>
                    <a:cubicBezTo>
                      <a:pt x="294" y="108"/>
                      <a:pt x="261" y="60"/>
                      <a:pt x="229" y="14"/>
                    </a:cubicBezTo>
                    <a:cubicBezTo>
                      <a:pt x="221" y="5"/>
                      <a:pt x="21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6193089" y="4283994"/>
                <a:ext cx="43408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12" extrusionOk="0">
                    <a:moveTo>
                      <a:pt x="133" y="0"/>
                    </a:moveTo>
                    <a:cubicBezTo>
                      <a:pt x="64" y="0"/>
                      <a:pt x="1" y="44"/>
                      <a:pt x="10" y="132"/>
                    </a:cubicBezTo>
                    <a:cubicBezTo>
                      <a:pt x="12" y="157"/>
                      <a:pt x="32" y="171"/>
                      <a:pt x="51" y="171"/>
                    </a:cubicBezTo>
                    <a:cubicBezTo>
                      <a:pt x="68" y="171"/>
                      <a:pt x="85" y="159"/>
                      <a:pt x="85" y="132"/>
                    </a:cubicBezTo>
                    <a:cubicBezTo>
                      <a:pt x="109" y="115"/>
                      <a:pt x="130" y="106"/>
                      <a:pt x="146" y="106"/>
                    </a:cubicBezTo>
                    <a:cubicBezTo>
                      <a:pt x="168" y="106"/>
                      <a:pt x="183" y="124"/>
                      <a:pt x="189" y="162"/>
                    </a:cubicBezTo>
                    <a:cubicBezTo>
                      <a:pt x="192" y="194"/>
                      <a:pt x="192" y="226"/>
                      <a:pt x="182" y="259"/>
                    </a:cubicBezTo>
                    <a:cubicBezTo>
                      <a:pt x="179" y="288"/>
                      <a:pt x="172" y="311"/>
                      <a:pt x="166" y="340"/>
                    </a:cubicBezTo>
                    <a:cubicBezTo>
                      <a:pt x="163" y="388"/>
                      <a:pt x="166" y="437"/>
                      <a:pt x="208" y="469"/>
                    </a:cubicBezTo>
                    <a:cubicBezTo>
                      <a:pt x="243" y="500"/>
                      <a:pt x="293" y="511"/>
                      <a:pt x="347" y="511"/>
                    </a:cubicBezTo>
                    <a:cubicBezTo>
                      <a:pt x="430" y="511"/>
                      <a:pt x="522" y="486"/>
                      <a:pt x="581" y="466"/>
                    </a:cubicBezTo>
                    <a:cubicBezTo>
                      <a:pt x="661" y="442"/>
                      <a:pt x="638" y="340"/>
                      <a:pt x="574" y="340"/>
                    </a:cubicBezTo>
                    <a:cubicBezTo>
                      <a:pt x="568" y="340"/>
                      <a:pt x="561" y="341"/>
                      <a:pt x="555" y="343"/>
                    </a:cubicBezTo>
                    <a:cubicBezTo>
                      <a:pt x="501" y="364"/>
                      <a:pt x="441" y="382"/>
                      <a:pt x="381" y="382"/>
                    </a:cubicBezTo>
                    <a:cubicBezTo>
                      <a:pt x="376" y="382"/>
                      <a:pt x="372" y="382"/>
                      <a:pt x="367" y="382"/>
                    </a:cubicBezTo>
                    <a:cubicBezTo>
                      <a:pt x="279" y="375"/>
                      <a:pt x="292" y="356"/>
                      <a:pt x="302" y="278"/>
                    </a:cubicBezTo>
                    <a:cubicBezTo>
                      <a:pt x="309" y="204"/>
                      <a:pt x="309" y="123"/>
                      <a:pt x="257" y="58"/>
                    </a:cubicBezTo>
                    <a:cubicBezTo>
                      <a:pt x="226" y="19"/>
                      <a:pt x="178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6153491" y="4377964"/>
                <a:ext cx="72434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30" y="224"/>
                    </a:cubicBezTo>
                    <a:cubicBezTo>
                      <a:pt x="0" y="257"/>
                      <a:pt x="28" y="297"/>
                      <a:pt x="61" y="297"/>
                    </a:cubicBezTo>
                    <a:cubicBezTo>
                      <a:pt x="70" y="297"/>
                      <a:pt x="80" y="294"/>
                      <a:pt x="89" y="286"/>
                    </a:cubicBezTo>
                    <a:cubicBezTo>
                      <a:pt x="134" y="240"/>
                      <a:pt x="199" y="159"/>
                      <a:pt x="264" y="143"/>
                    </a:cubicBezTo>
                    <a:cubicBezTo>
                      <a:pt x="298" y="136"/>
                      <a:pt x="326" y="133"/>
                      <a:pt x="349" y="133"/>
                    </a:cubicBezTo>
                    <a:cubicBezTo>
                      <a:pt x="515" y="133"/>
                      <a:pt x="420" y="292"/>
                      <a:pt x="380" y="383"/>
                    </a:cubicBezTo>
                    <a:cubicBezTo>
                      <a:pt x="325" y="525"/>
                      <a:pt x="247" y="655"/>
                      <a:pt x="160" y="781"/>
                    </a:cubicBezTo>
                    <a:cubicBezTo>
                      <a:pt x="132" y="819"/>
                      <a:pt x="165" y="878"/>
                      <a:pt x="211" y="878"/>
                    </a:cubicBezTo>
                    <a:cubicBezTo>
                      <a:pt x="213" y="878"/>
                      <a:pt x="214" y="878"/>
                      <a:pt x="215" y="878"/>
                    </a:cubicBezTo>
                    <a:cubicBezTo>
                      <a:pt x="487" y="852"/>
                      <a:pt x="750" y="862"/>
                      <a:pt x="1022" y="856"/>
                    </a:cubicBezTo>
                    <a:cubicBezTo>
                      <a:pt x="1103" y="852"/>
                      <a:pt x="1099" y="742"/>
                      <a:pt x="1022" y="736"/>
                    </a:cubicBezTo>
                    <a:cubicBezTo>
                      <a:pt x="925" y="723"/>
                      <a:pt x="827" y="718"/>
                      <a:pt x="729" y="718"/>
                    </a:cubicBezTo>
                    <a:cubicBezTo>
                      <a:pt x="600" y="718"/>
                      <a:pt x="470" y="727"/>
                      <a:pt x="341" y="736"/>
                    </a:cubicBezTo>
                    <a:cubicBezTo>
                      <a:pt x="403" y="635"/>
                      <a:pt x="455" y="532"/>
                      <a:pt x="500" y="425"/>
                    </a:cubicBezTo>
                    <a:cubicBezTo>
                      <a:pt x="532" y="334"/>
                      <a:pt x="607" y="192"/>
                      <a:pt x="555" y="94"/>
                    </a:cubicBezTo>
                    <a:cubicBezTo>
                      <a:pt x="517" y="27"/>
                      <a:pt x="464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88" name="Google Shape;488;p4"/>
          <p:cNvGrpSpPr/>
          <p:nvPr/>
        </p:nvGrpSpPr>
        <p:grpSpPr>
          <a:xfrm>
            <a:off x="-372626" y="80150"/>
            <a:ext cx="13509887" cy="6730413"/>
            <a:chOff x="-279470" y="60112"/>
            <a:chExt cx="10132415" cy="5047810"/>
          </a:xfrm>
        </p:grpSpPr>
        <p:grpSp>
          <p:nvGrpSpPr>
            <p:cNvPr id="489" name="Google Shape;489;p4"/>
            <p:cNvGrpSpPr/>
            <p:nvPr/>
          </p:nvGrpSpPr>
          <p:grpSpPr>
            <a:xfrm rot="-1557759">
              <a:off x="8472385" y="4060797"/>
              <a:ext cx="1265942" cy="811397"/>
              <a:chOff x="6925286" y="2716904"/>
              <a:chExt cx="562593" cy="366373"/>
            </a:xfrm>
          </p:grpSpPr>
          <p:sp>
            <p:nvSpPr>
              <p:cNvPr id="490" name="Google Shape;490;p4"/>
              <p:cNvSpPr/>
              <p:nvPr/>
            </p:nvSpPr>
            <p:spPr>
              <a:xfrm>
                <a:off x="6974472" y="2716904"/>
                <a:ext cx="513408" cy="366373"/>
              </a:xfrm>
              <a:custGeom>
                <a:avLst/>
                <a:gdLst/>
                <a:ahLst/>
                <a:cxnLst/>
                <a:rect l="l" t="t" r="r" b="b"/>
                <a:pathLst>
                  <a:path w="7818" h="5579" extrusionOk="0">
                    <a:moveTo>
                      <a:pt x="3859" y="1235"/>
                    </a:moveTo>
                    <a:cubicBezTo>
                      <a:pt x="4180" y="1618"/>
                      <a:pt x="4478" y="2010"/>
                      <a:pt x="4769" y="2411"/>
                    </a:cubicBezTo>
                    <a:cubicBezTo>
                      <a:pt x="4656" y="2512"/>
                      <a:pt x="4539" y="2609"/>
                      <a:pt x="4426" y="2709"/>
                    </a:cubicBezTo>
                    <a:lnTo>
                      <a:pt x="4108" y="2453"/>
                    </a:lnTo>
                    <a:cubicBezTo>
                      <a:pt x="3888" y="2282"/>
                      <a:pt x="3652" y="2120"/>
                      <a:pt x="3422" y="1951"/>
                    </a:cubicBezTo>
                    <a:cubicBezTo>
                      <a:pt x="3564" y="1718"/>
                      <a:pt x="3710" y="1475"/>
                      <a:pt x="3859" y="1235"/>
                    </a:cubicBezTo>
                    <a:close/>
                    <a:moveTo>
                      <a:pt x="4847" y="2515"/>
                    </a:moveTo>
                    <a:cubicBezTo>
                      <a:pt x="5106" y="2871"/>
                      <a:pt x="5356" y="3231"/>
                      <a:pt x="5612" y="3587"/>
                    </a:cubicBezTo>
                    <a:lnTo>
                      <a:pt x="5378" y="3587"/>
                    </a:lnTo>
                    <a:cubicBezTo>
                      <a:pt x="5106" y="3309"/>
                      <a:pt x="4818" y="3046"/>
                      <a:pt x="4523" y="2790"/>
                    </a:cubicBezTo>
                    <a:cubicBezTo>
                      <a:pt x="4633" y="2696"/>
                      <a:pt x="4737" y="2606"/>
                      <a:pt x="4847" y="2515"/>
                    </a:cubicBezTo>
                    <a:close/>
                    <a:moveTo>
                      <a:pt x="7604" y="182"/>
                    </a:moveTo>
                    <a:lnTo>
                      <a:pt x="7604" y="182"/>
                    </a:lnTo>
                    <a:cubicBezTo>
                      <a:pt x="7585" y="762"/>
                      <a:pt x="7572" y="1345"/>
                      <a:pt x="7581" y="1925"/>
                    </a:cubicBezTo>
                    <a:cubicBezTo>
                      <a:pt x="7588" y="2470"/>
                      <a:pt x="7555" y="3062"/>
                      <a:pt x="7666" y="3600"/>
                    </a:cubicBezTo>
                    <a:cubicBezTo>
                      <a:pt x="7037" y="3600"/>
                      <a:pt x="6405" y="3594"/>
                      <a:pt x="5774" y="3594"/>
                    </a:cubicBezTo>
                    <a:cubicBezTo>
                      <a:pt x="5498" y="3208"/>
                      <a:pt x="5226" y="2819"/>
                      <a:pt x="4948" y="2434"/>
                    </a:cubicBezTo>
                    <a:cubicBezTo>
                      <a:pt x="5832" y="1682"/>
                      <a:pt x="6713" y="924"/>
                      <a:pt x="7604" y="182"/>
                    </a:cubicBezTo>
                    <a:close/>
                    <a:moveTo>
                      <a:pt x="4423" y="2884"/>
                    </a:moveTo>
                    <a:cubicBezTo>
                      <a:pt x="4688" y="3108"/>
                      <a:pt x="4944" y="3344"/>
                      <a:pt x="5191" y="3594"/>
                    </a:cubicBezTo>
                    <a:cubicBezTo>
                      <a:pt x="4633" y="3597"/>
                      <a:pt x="4073" y="3613"/>
                      <a:pt x="3519" y="3652"/>
                    </a:cubicBezTo>
                    <a:cubicBezTo>
                      <a:pt x="3823" y="3399"/>
                      <a:pt x="4121" y="3143"/>
                      <a:pt x="4423" y="2884"/>
                    </a:cubicBezTo>
                    <a:close/>
                    <a:moveTo>
                      <a:pt x="2262" y="1183"/>
                    </a:moveTo>
                    <a:cubicBezTo>
                      <a:pt x="2560" y="1491"/>
                      <a:pt x="2900" y="1747"/>
                      <a:pt x="3244" y="1993"/>
                    </a:cubicBezTo>
                    <a:cubicBezTo>
                      <a:pt x="2822" y="2703"/>
                      <a:pt x="2414" y="3415"/>
                      <a:pt x="2025" y="4138"/>
                    </a:cubicBezTo>
                    <a:cubicBezTo>
                      <a:pt x="1847" y="4137"/>
                      <a:pt x="1669" y="4136"/>
                      <a:pt x="1490" y="4136"/>
                    </a:cubicBezTo>
                    <a:cubicBezTo>
                      <a:pt x="1053" y="4136"/>
                      <a:pt x="616" y="4140"/>
                      <a:pt x="179" y="4154"/>
                    </a:cubicBezTo>
                    <a:cubicBezTo>
                      <a:pt x="940" y="3221"/>
                      <a:pt x="1582" y="2175"/>
                      <a:pt x="2262" y="1183"/>
                    </a:cubicBezTo>
                    <a:close/>
                    <a:moveTo>
                      <a:pt x="3354" y="2071"/>
                    </a:moveTo>
                    <a:cubicBezTo>
                      <a:pt x="3548" y="2207"/>
                      <a:pt x="3746" y="2346"/>
                      <a:pt x="3937" y="2492"/>
                    </a:cubicBezTo>
                    <a:cubicBezTo>
                      <a:pt x="4070" y="2593"/>
                      <a:pt x="4199" y="2696"/>
                      <a:pt x="4329" y="2803"/>
                    </a:cubicBezTo>
                    <a:cubicBezTo>
                      <a:pt x="4008" y="3085"/>
                      <a:pt x="3687" y="3373"/>
                      <a:pt x="3373" y="3665"/>
                    </a:cubicBezTo>
                    <a:cubicBezTo>
                      <a:pt x="3344" y="3675"/>
                      <a:pt x="3341" y="3710"/>
                      <a:pt x="3363" y="3726"/>
                    </a:cubicBezTo>
                    <a:cubicBezTo>
                      <a:pt x="3371" y="3736"/>
                      <a:pt x="3385" y="3742"/>
                      <a:pt x="3398" y="3742"/>
                    </a:cubicBezTo>
                    <a:cubicBezTo>
                      <a:pt x="3408" y="3742"/>
                      <a:pt x="3417" y="3740"/>
                      <a:pt x="3425" y="3733"/>
                    </a:cubicBezTo>
                    <a:cubicBezTo>
                      <a:pt x="3957" y="3768"/>
                      <a:pt x="4492" y="3776"/>
                      <a:pt x="5029" y="3776"/>
                    </a:cubicBezTo>
                    <a:cubicBezTo>
                      <a:pt x="5142" y="3776"/>
                      <a:pt x="5255" y="3776"/>
                      <a:pt x="5369" y="3775"/>
                    </a:cubicBezTo>
                    <a:cubicBezTo>
                      <a:pt x="5492" y="3901"/>
                      <a:pt x="5612" y="4031"/>
                      <a:pt x="5725" y="4164"/>
                    </a:cubicBezTo>
                    <a:cubicBezTo>
                      <a:pt x="5285" y="4152"/>
                      <a:pt x="4844" y="4149"/>
                      <a:pt x="4404" y="4149"/>
                    </a:cubicBezTo>
                    <a:cubicBezTo>
                      <a:pt x="3995" y="4149"/>
                      <a:pt x="3587" y="4151"/>
                      <a:pt x="3179" y="4151"/>
                    </a:cubicBezTo>
                    <a:cubicBezTo>
                      <a:pt x="3086" y="4151"/>
                      <a:pt x="2993" y="4151"/>
                      <a:pt x="2900" y="4151"/>
                    </a:cubicBezTo>
                    <a:cubicBezTo>
                      <a:pt x="2651" y="4151"/>
                      <a:pt x="2408" y="4148"/>
                      <a:pt x="2162" y="4148"/>
                    </a:cubicBezTo>
                    <a:cubicBezTo>
                      <a:pt x="2547" y="3448"/>
                      <a:pt x="2942" y="2755"/>
                      <a:pt x="3354" y="2071"/>
                    </a:cubicBezTo>
                    <a:close/>
                    <a:moveTo>
                      <a:pt x="5738" y="3762"/>
                    </a:moveTo>
                    <a:cubicBezTo>
                      <a:pt x="6127" y="4310"/>
                      <a:pt x="6519" y="4844"/>
                      <a:pt x="6950" y="5359"/>
                    </a:cubicBezTo>
                    <a:cubicBezTo>
                      <a:pt x="5997" y="5401"/>
                      <a:pt x="5041" y="5430"/>
                      <a:pt x="4089" y="5443"/>
                    </a:cubicBezTo>
                    <a:cubicBezTo>
                      <a:pt x="3623" y="5450"/>
                      <a:pt x="3159" y="5450"/>
                      <a:pt x="2693" y="5450"/>
                    </a:cubicBezTo>
                    <a:cubicBezTo>
                      <a:pt x="2453" y="5450"/>
                      <a:pt x="2207" y="5438"/>
                      <a:pt x="1963" y="5438"/>
                    </a:cubicBezTo>
                    <a:cubicBezTo>
                      <a:pt x="1785" y="5438"/>
                      <a:pt x="1607" y="5444"/>
                      <a:pt x="1433" y="5466"/>
                    </a:cubicBezTo>
                    <a:cubicBezTo>
                      <a:pt x="1646" y="5071"/>
                      <a:pt x="1867" y="4672"/>
                      <a:pt x="2084" y="4277"/>
                    </a:cubicBezTo>
                    <a:lnTo>
                      <a:pt x="2900" y="4277"/>
                    </a:lnTo>
                    <a:cubicBezTo>
                      <a:pt x="3574" y="4280"/>
                      <a:pt x="4250" y="4290"/>
                      <a:pt x="4924" y="4290"/>
                    </a:cubicBezTo>
                    <a:cubicBezTo>
                      <a:pt x="5196" y="4290"/>
                      <a:pt x="5467" y="4288"/>
                      <a:pt x="5738" y="4284"/>
                    </a:cubicBezTo>
                    <a:cubicBezTo>
                      <a:pt x="5787" y="4284"/>
                      <a:pt x="5806" y="4235"/>
                      <a:pt x="5793" y="4199"/>
                    </a:cubicBezTo>
                    <a:cubicBezTo>
                      <a:pt x="5842" y="4196"/>
                      <a:pt x="5881" y="4131"/>
                      <a:pt x="5838" y="4086"/>
                    </a:cubicBezTo>
                    <a:cubicBezTo>
                      <a:pt x="5741" y="3976"/>
                      <a:pt x="5644" y="3872"/>
                      <a:pt x="5547" y="3765"/>
                    </a:cubicBezTo>
                    <a:cubicBezTo>
                      <a:pt x="5612" y="3765"/>
                      <a:pt x="5673" y="3765"/>
                      <a:pt x="5738" y="3762"/>
                    </a:cubicBezTo>
                    <a:close/>
                    <a:moveTo>
                      <a:pt x="7678" y="0"/>
                    </a:moveTo>
                    <a:cubicBezTo>
                      <a:pt x="7667" y="0"/>
                      <a:pt x="7656" y="3"/>
                      <a:pt x="7646" y="7"/>
                    </a:cubicBezTo>
                    <a:cubicBezTo>
                      <a:pt x="7639" y="5"/>
                      <a:pt x="7632" y="4"/>
                      <a:pt x="7625" y="4"/>
                    </a:cubicBezTo>
                    <a:cubicBezTo>
                      <a:pt x="7609" y="4"/>
                      <a:pt x="7595" y="9"/>
                      <a:pt x="7581" y="20"/>
                    </a:cubicBezTo>
                    <a:cubicBezTo>
                      <a:pt x="6668" y="778"/>
                      <a:pt x="5761" y="1540"/>
                      <a:pt x="4867" y="2317"/>
                    </a:cubicBezTo>
                    <a:cubicBezTo>
                      <a:pt x="4556" y="1893"/>
                      <a:pt x="4235" y="1472"/>
                      <a:pt x="3895" y="1070"/>
                    </a:cubicBezTo>
                    <a:cubicBezTo>
                      <a:pt x="3883" y="1057"/>
                      <a:pt x="3867" y="1051"/>
                      <a:pt x="3851" y="1051"/>
                    </a:cubicBezTo>
                    <a:cubicBezTo>
                      <a:pt x="3827" y="1051"/>
                      <a:pt x="3803" y="1064"/>
                      <a:pt x="3791" y="1083"/>
                    </a:cubicBezTo>
                    <a:cubicBezTo>
                      <a:pt x="3629" y="1345"/>
                      <a:pt x="3470" y="1608"/>
                      <a:pt x="3312" y="1870"/>
                    </a:cubicBezTo>
                    <a:cubicBezTo>
                      <a:pt x="2955" y="1618"/>
                      <a:pt x="2602" y="1349"/>
                      <a:pt x="2301" y="1025"/>
                    </a:cubicBezTo>
                    <a:cubicBezTo>
                      <a:pt x="2288" y="1012"/>
                      <a:pt x="2272" y="1006"/>
                      <a:pt x="2256" y="1006"/>
                    </a:cubicBezTo>
                    <a:cubicBezTo>
                      <a:pt x="2233" y="1006"/>
                      <a:pt x="2209" y="1018"/>
                      <a:pt x="2194" y="1038"/>
                    </a:cubicBezTo>
                    <a:cubicBezTo>
                      <a:pt x="1484" y="2074"/>
                      <a:pt x="798" y="3134"/>
                      <a:pt x="59" y="4151"/>
                    </a:cubicBezTo>
                    <a:lnTo>
                      <a:pt x="53" y="4151"/>
                    </a:lnTo>
                    <a:cubicBezTo>
                      <a:pt x="1" y="4154"/>
                      <a:pt x="1" y="4229"/>
                      <a:pt x="53" y="4232"/>
                    </a:cubicBezTo>
                    <a:lnTo>
                      <a:pt x="88" y="4232"/>
                    </a:lnTo>
                    <a:cubicBezTo>
                      <a:pt x="707" y="4261"/>
                      <a:pt x="1329" y="4264"/>
                      <a:pt x="1944" y="4264"/>
                    </a:cubicBezTo>
                    <a:cubicBezTo>
                      <a:pt x="1724" y="4672"/>
                      <a:pt x="1510" y="5087"/>
                      <a:pt x="1303" y="5508"/>
                    </a:cubicBezTo>
                    <a:cubicBezTo>
                      <a:pt x="1287" y="5539"/>
                      <a:pt x="1315" y="5567"/>
                      <a:pt x="1340" y="5567"/>
                    </a:cubicBezTo>
                    <a:cubicBezTo>
                      <a:pt x="1352" y="5567"/>
                      <a:pt x="1364" y="5561"/>
                      <a:pt x="1371" y="5547"/>
                    </a:cubicBezTo>
                    <a:cubicBezTo>
                      <a:pt x="1378" y="5541"/>
                      <a:pt x="1381" y="5531"/>
                      <a:pt x="1384" y="5528"/>
                    </a:cubicBezTo>
                    <a:cubicBezTo>
                      <a:pt x="1620" y="5569"/>
                      <a:pt x="1866" y="5579"/>
                      <a:pt x="2111" y="5579"/>
                    </a:cubicBezTo>
                    <a:cubicBezTo>
                      <a:pt x="2303" y="5579"/>
                      <a:pt x="2495" y="5573"/>
                      <a:pt x="2683" y="5573"/>
                    </a:cubicBezTo>
                    <a:cubicBezTo>
                      <a:pt x="2800" y="5574"/>
                      <a:pt x="2916" y="5574"/>
                      <a:pt x="3033" y="5574"/>
                    </a:cubicBezTo>
                    <a:cubicBezTo>
                      <a:pt x="3383" y="5574"/>
                      <a:pt x="3733" y="5571"/>
                      <a:pt x="4083" y="5563"/>
                    </a:cubicBezTo>
                    <a:cubicBezTo>
                      <a:pt x="5035" y="5554"/>
                      <a:pt x="5987" y="5524"/>
                      <a:pt x="6940" y="5479"/>
                    </a:cubicBezTo>
                    <a:cubicBezTo>
                      <a:pt x="6979" y="5479"/>
                      <a:pt x="7001" y="5447"/>
                      <a:pt x="7005" y="5414"/>
                    </a:cubicBezTo>
                    <a:cubicBezTo>
                      <a:pt x="7012" y="5418"/>
                      <a:pt x="7019" y="5419"/>
                      <a:pt x="7026" y="5419"/>
                    </a:cubicBezTo>
                    <a:cubicBezTo>
                      <a:pt x="7072" y="5419"/>
                      <a:pt x="7115" y="5352"/>
                      <a:pt x="7076" y="5301"/>
                    </a:cubicBezTo>
                    <a:cubicBezTo>
                      <a:pt x="6655" y="4802"/>
                      <a:pt x="6273" y="4277"/>
                      <a:pt x="5890" y="3746"/>
                    </a:cubicBezTo>
                    <a:cubicBezTo>
                      <a:pt x="6506" y="3733"/>
                      <a:pt x="7118" y="3717"/>
                      <a:pt x="7724" y="3714"/>
                    </a:cubicBezTo>
                    <a:cubicBezTo>
                      <a:pt x="7729" y="3714"/>
                      <a:pt x="7735" y="3715"/>
                      <a:pt x="7739" y="3715"/>
                    </a:cubicBezTo>
                    <a:cubicBezTo>
                      <a:pt x="7818" y="3715"/>
                      <a:pt x="7813" y="3600"/>
                      <a:pt x="7734" y="3597"/>
                    </a:cubicBezTo>
                    <a:cubicBezTo>
                      <a:pt x="7792" y="3027"/>
                      <a:pt x="7714" y="2424"/>
                      <a:pt x="7711" y="1851"/>
                    </a:cubicBezTo>
                    <a:cubicBezTo>
                      <a:pt x="7704" y="1255"/>
                      <a:pt x="7717" y="662"/>
                      <a:pt x="7743" y="66"/>
                    </a:cubicBezTo>
                    <a:cubicBezTo>
                      <a:pt x="7746" y="22"/>
                      <a:pt x="7712" y="0"/>
                      <a:pt x="76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6925286" y="2954095"/>
                <a:ext cx="32375" cy="4702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16" extrusionOk="0">
                    <a:moveTo>
                      <a:pt x="209" y="215"/>
                    </a:moveTo>
                    <a:lnTo>
                      <a:pt x="270" y="348"/>
                    </a:lnTo>
                    <a:cubicBezTo>
                      <a:pt x="273" y="361"/>
                      <a:pt x="283" y="380"/>
                      <a:pt x="296" y="406"/>
                    </a:cubicBezTo>
                    <a:cubicBezTo>
                      <a:pt x="248" y="406"/>
                      <a:pt x="199" y="409"/>
                      <a:pt x="150" y="419"/>
                    </a:cubicBezTo>
                    <a:cubicBezTo>
                      <a:pt x="167" y="348"/>
                      <a:pt x="186" y="280"/>
                      <a:pt x="209" y="215"/>
                    </a:cubicBezTo>
                    <a:close/>
                    <a:moveTo>
                      <a:pt x="204" y="1"/>
                    </a:moveTo>
                    <a:cubicBezTo>
                      <a:pt x="177" y="1"/>
                      <a:pt x="150" y="18"/>
                      <a:pt x="141" y="46"/>
                    </a:cubicBezTo>
                    <a:cubicBezTo>
                      <a:pt x="95" y="176"/>
                      <a:pt x="56" y="309"/>
                      <a:pt x="31" y="442"/>
                    </a:cubicBezTo>
                    <a:cubicBezTo>
                      <a:pt x="14" y="458"/>
                      <a:pt x="14" y="484"/>
                      <a:pt x="24" y="500"/>
                    </a:cubicBezTo>
                    <a:cubicBezTo>
                      <a:pt x="14" y="555"/>
                      <a:pt x="8" y="617"/>
                      <a:pt x="5" y="672"/>
                    </a:cubicBezTo>
                    <a:cubicBezTo>
                      <a:pt x="1" y="699"/>
                      <a:pt x="25" y="715"/>
                      <a:pt x="49" y="715"/>
                    </a:cubicBezTo>
                    <a:cubicBezTo>
                      <a:pt x="68" y="715"/>
                      <a:pt x="86" y="706"/>
                      <a:pt x="92" y="685"/>
                    </a:cubicBezTo>
                    <a:cubicBezTo>
                      <a:pt x="105" y="630"/>
                      <a:pt x="112" y="575"/>
                      <a:pt x="124" y="519"/>
                    </a:cubicBezTo>
                    <a:cubicBezTo>
                      <a:pt x="193" y="516"/>
                      <a:pt x="267" y="510"/>
                      <a:pt x="335" y="506"/>
                    </a:cubicBezTo>
                    <a:cubicBezTo>
                      <a:pt x="338" y="523"/>
                      <a:pt x="345" y="539"/>
                      <a:pt x="348" y="552"/>
                    </a:cubicBezTo>
                    <a:cubicBezTo>
                      <a:pt x="335" y="565"/>
                      <a:pt x="329" y="575"/>
                      <a:pt x="329" y="591"/>
                    </a:cubicBezTo>
                    <a:lnTo>
                      <a:pt x="329" y="604"/>
                    </a:lnTo>
                    <a:cubicBezTo>
                      <a:pt x="329" y="623"/>
                      <a:pt x="338" y="646"/>
                      <a:pt x="354" y="655"/>
                    </a:cubicBezTo>
                    <a:lnTo>
                      <a:pt x="364" y="662"/>
                    </a:lnTo>
                    <a:cubicBezTo>
                      <a:pt x="374" y="667"/>
                      <a:pt x="384" y="669"/>
                      <a:pt x="393" y="669"/>
                    </a:cubicBezTo>
                    <a:cubicBezTo>
                      <a:pt x="414" y="669"/>
                      <a:pt x="433" y="657"/>
                      <a:pt x="448" y="639"/>
                    </a:cubicBezTo>
                    <a:cubicBezTo>
                      <a:pt x="481" y="600"/>
                      <a:pt x="471" y="542"/>
                      <a:pt x="452" y="487"/>
                    </a:cubicBezTo>
                    <a:cubicBezTo>
                      <a:pt x="493" y="462"/>
                      <a:pt x="484" y="393"/>
                      <a:pt x="430" y="393"/>
                    </a:cubicBezTo>
                    <a:cubicBezTo>
                      <a:pt x="428" y="393"/>
                      <a:pt x="427" y="393"/>
                      <a:pt x="426" y="393"/>
                    </a:cubicBezTo>
                    <a:lnTo>
                      <a:pt x="419" y="393"/>
                    </a:lnTo>
                    <a:cubicBezTo>
                      <a:pt x="416" y="387"/>
                      <a:pt x="416" y="380"/>
                      <a:pt x="413" y="374"/>
                    </a:cubicBezTo>
                    <a:cubicBezTo>
                      <a:pt x="371" y="257"/>
                      <a:pt x="316" y="137"/>
                      <a:pt x="254" y="30"/>
                    </a:cubicBezTo>
                    <a:cubicBezTo>
                      <a:pt x="242" y="10"/>
                      <a:pt x="223" y="1"/>
                      <a:pt x="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7221712" y="3023243"/>
                <a:ext cx="34083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45" extrusionOk="0">
                    <a:moveTo>
                      <a:pt x="185" y="75"/>
                    </a:moveTo>
                    <a:cubicBezTo>
                      <a:pt x="207" y="75"/>
                      <a:pt x="229" y="83"/>
                      <a:pt x="246" y="101"/>
                    </a:cubicBezTo>
                    <a:cubicBezTo>
                      <a:pt x="292" y="150"/>
                      <a:pt x="269" y="231"/>
                      <a:pt x="204" y="250"/>
                    </a:cubicBezTo>
                    <a:cubicBezTo>
                      <a:pt x="150" y="266"/>
                      <a:pt x="155" y="357"/>
                      <a:pt x="211" y="357"/>
                    </a:cubicBezTo>
                    <a:cubicBezTo>
                      <a:pt x="212" y="357"/>
                      <a:pt x="213" y="357"/>
                      <a:pt x="214" y="357"/>
                    </a:cubicBezTo>
                    <a:cubicBezTo>
                      <a:pt x="217" y="357"/>
                      <a:pt x="224" y="357"/>
                      <a:pt x="227" y="354"/>
                    </a:cubicBezTo>
                    <a:cubicBezTo>
                      <a:pt x="250" y="349"/>
                      <a:pt x="273" y="345"/>
                      <a:pt x="296" y="345"/>
                    </a:cubicBezTo>
                    <a:cubicBezTo>
                      <a:pt x="305" y="345"/>
                      <a:pt x="315" y="346"/>
                      <a:pt x="324" y="348"/>
                    </a:cubicBezTo>
                    <a:cubicBezTo>
                      <a:pt x="356" y="357"/>
                      <a:pt x="402" y="374"/>
                      <a:pt x="392" y="412"/>
                    </a:cubicBezTo>
                    <a:cubicBezTo>
                      <a:pt x="386" y="442"/>
                      <a:pt x="327" y="461"/>
                      <a:pt x="308" y="467"/>
                    </a:cubicBezTo>
                    <a:cubicBezTo>
                      <a:pt x="256" y="484"/>
                      <a:pt x="204" y="484"/>
                      <a:pt x="156" y="493"/>
                    </a:cubicBezTo>
                    <a:cubicBezTo>
                      <a:pt x="149" y="487"/>
                      <a:pt x="146" y="484"/>
                      <a:pt x="139" y="477"/>
                    </a:cubicBezTo>
                    <a:cubicBezTo>
                      <a:pt x="139" y="364"/>
                      <a:pt x="117" y="247"/>
                      <a:pt x="78" y="143"/>
                    </a:cubicBezTo>
                    <a:lnTo>
                      <a:pt x="81" y="137"/>
                    </a:lnTo>
                    <a:cubicBezTo>
                      <a:pt x="100" y="101"/>
                      <a:pt x="143" y="75"/>
                      <a:pt x="185" y="75"/>
                    </a:cubicBezTo>
                    <a:close/>
                    <a:moveTo>
                      <a:pt x="206" y="0"/>
                    </a:moveTo>
                    <a:cubicBezTo>
                      <a:pt x="138" y="0"/>
                      <a:pt x="69" y="39"/>
                      <a:pt x="36" y="101"/>
                    </a:cubicBezTo>
                    <a:cubicBezTo>
                      <a:pt x="16" y="105"/>
                      <a:pt x="0" y="118"/>
                      <a:pt x="0" y="137"/>
                    </a:cubicBezTo>
                    <a:cubicBezTo>
                      <a:pt x="16" y="267"/>
                      <a:pt x="29" y="390"/>
                      <a:pt x="26" y="519"/>
                    </a:cubicBezTo>
                    <a:cubicBezTo>
                      <a:pt x="26" y="526"/>
                      <a:pt x="26" y="535"/>
                      <a:pt x="29" y="542"/>
                    </a:cubicBezTo>
                    <a:cubicBezTo>
                      <a:pt x="26" y="552"/>
                      <a:pt x="26" y="555"/>
                      <a:pt x="20" y="565"/>
                    </a:cubicBezTo>
                    <a:cubicBezTo>
                      <a:pt x="7" y="606"/>
                      <a:pt x="45" y="645"/>
                      <a:pt x="84" y="645"/>
                    </a:cubicBezTo>
                    <a:cubicBezTo>
                      <a:pt x="94" y="645"/>
                      <a:pt x="104" y="642"/>
                      <a:pt x="113" y="636"/>
                    </a:cubicBezTo>
                    <a:cubicBezTo>
                      <a:pt x="230" y="558"/>
                      <a:pt x="505" y="613"/>
                      <a:pt x="509" y="396"/>
                    </a:cubicBezTo>
                    <a:cubicBezTo>
                      <a:pt x="518" y="296"/>
                      <a:pt x="437" y="250"/>
                      <a:pt x="353" y="244"/>
                    </a:cubicBezTo>
                    <a:cubicBezTo>
                      <a:pt x="382" y="182"/>
                      <a:pt x="376" y="114"/>
                      <a:pt x="327" y="56"/>
                    </a:cubicBezTo>
                    <a:cubicBezTo>
                      <a:pt x="295" y="17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422721" y="2861438"/>
                <a:ext cx="45115" cy="3940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00" extrusionOk="0">
                    <a:moveTo>
                      <a:pt x="485" y="1"/>
                    </a:moveTo>
                    <a:cubicBezTo>
                      <a:pt x="376" y="1"/>
                      <a:pt x="266" y="50"/>
                      <a:pt x="182" y="120"/>
                    </a:cubicBezTo>
                    <a:cubicBezTo>
                      <a:pt x="98" y="188"/>
                      <a:pt x="1" y="311"/>
                      <a:pt x="59" y="427"/>
                    </a:cubicBezTo>
                    <a:cubicBezTo>
                      <a:pt x="115" y="537"/>
                      <a:pt x="257" y="599"/>
                      <a:pt x="394" y="599"/>
                    </a:cubicBezTo>
                    <a:cubicBezTo>
                      <a:pt x="502" y="599"/>
                      <a:pt x="607" y="560"/>
                      <a:pt x="661" y="476"/>
                    </a:cubicBezTo>
                    <a:cubicBezTo>
                      <a:pt x="687" y="442"/>
                      <a:pt x="655" y="388"/>
                      <a:pt x="615" y="388"/>
                    </a:cubicBezTo>
                    <a:cubicBezTo>
                      <a:pt x="609" y="388"/>
                      <a:pt x="603" y="389"/>
                      <a:pt x="597" y="392"/>
                    </a:cubicBezTo>
                    <a:cubicBezTo>
                      <a:pt x="532" y="414"/>
                      <a:pt x="483" y="460"/>
                      <a:pt x="409" y="463"/>
                    </a:cubicBezTo>
                    <a:cubicBezTo>
                      <a:pt x="398" y="464"/>
                      <a:pt x="386" y="465"/>
                      <a:pt x="373" y="465"/>
                    </a:cubicBezTo>
                    <a:cubicBezTo>
                      <a:pt x="307" y="465"/>
                      <a:pt x="224" y="443"/>
                      <a:pt x="188" y="392"/>
                    </a:cubicBezTo>
                    <a:cubicBezTo>
                      <a:pt x="127" y="307"/>
                      <a:pt x="253" y="210"/>
                      <a:pt x="311" y="168"/>
                    </a:cubicBezTo>
                    <a:cubicBezTo>
                      <a:pt x="383" y="123"/>
                      <a:pt x="454" y="107"/>
                      <a:pt x="535" y="97"/>
                    </a:cubicBezTo>
                    <a:cubicBezTo>
                      <a:pt x="593" y="87"/>
                      <a:pt x="571" y="6"/>
                      <a:pt x="522" y="3"/>
                    </a:cubicBezTo>
                    <a:cubicBezTo>
                      <a:pt x="510" y="2"/>
                      <a:pt x="497" y="1"/>
                      <a:pt x="4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4" name="Google Shape;494;p4"/>
            <p:cNvGrpSpPr/>
            <p:nvPr/>
          </p:nvGrpSpPr>
          <p:grpSpPr>
            <a:xfrm rot="-1781495">
              <a:off x="8744587" y="178666"/>
              <a:ext cx="721537" cy="916184"/>
              <a:chOff x="7996659" y="1819688"/>
              <a:chExt cx="419434" cy="532584"/>
            </a:xfrm>
          </p:grpSpPr>
          <p:sp>
            <p:nvSpPr>
              <p:cNvPr id="495" name="Google Shape;495;p4"/>
              <p:cNvSpPr/>
              <p:nvPr/>
            </p:nvSpPr>
            <p:spPr>
              <a:xfrm>
                <a:off x="7996659" y="1819688"/>
                <a:ext cx="419434" cy="532584"/>
              </a:xfrm>
              <a:custGeom>
                <a:avLst/>
                <a:gdLst/>
                <a:ahLst/>
                <a:cxnLst/>
                <a:rect l="l" t="t" r="r" b="b"/>
                <a:pathLst>
                  <a:path w="6387" h="8110" extrusionOk="0">
                    <a:moveTo>
                      <a:pt x="3158" y="136"/>
                    </a:moveTo>
                    <a:cubicBezTo>
                      <a:pt x="3547" y="136"/>
                      <a:pt x="3936" y="167"/>
                      <a:pt x="4316" y="246"/>
                    </a:cubicBezTo>
                    <a:cubicBezTo>
                      <a:pt x="4750" y="336"/>
                      <a:pt x="5366" y="485"/>
                      <a:pt x="5647" y="855"/>
                    </a:cubicBezTo>
                    <a:cubicBezTo>
                      <a:pt x="6386" y="1817"/>
                      <a:pt x="3548" y="1992"/>
                      <a:pt x="3078" y="1995"/>
                    </a:cubicBezTo>
                    <a:cubicBezTo>
                      <a:pt x="3044" y="1996"/>
                      <a:pt x="3009" y="1996"/>
                      <a:pt x="2974" y="1996"/>
                    </a:cubicBezTo>
                    <a:cubicBezTo>
                      <a:pt x="2484" y="1996"/>
                      <a:pt x="1994" y="1953"/>
                      <a:pt x="1511" y="1866"/>
                    </a:cubicBezTo>
                    <a:cubicBezTo>
                      <a:pt x="1313" y="1830"/>
                      <a:pt x="769" y="1713"/>
                      <a:pt x="458" y="1493"/>
                    </a:cubicBezTo>
                    <a:cubicBezTo>
                      <a:pt x="399" y="1418"/>
                      <a:pt x="335" y="1344"/>
                      <a:pt x="263" y="1276"/>
                    </a:cubicBezTo>
                    <a:cubicBezTo>
                      <a:pt x="231" y="1208"/>
                      <a:pt x="221" y="1133"/>
                      <a:pt x="247" y="1059"/>
                    </a:cubicBezTo>
                    <a:cubicBezTo>
                      <a:pt x="250" y="1052"/>
                      <a:pt x="254" y="1049"/>
                      <a:pt x="260" y="1039"/>
                    </a:cubicBezTo>
                    <a:cubicBezTo>
                      <a:pt x="684" y="174"/>
                      <a:pt x="2013" y="174"/>
                      <a:pt x="2845" y="142"/>
                    </a:cubicBezTo>
                    <a:cubicBezTo>
                      <a:pt x="2950" y="138"/>
                      <a:pt x="3054" y="136"/>
                      <a:pt x="3158" y="136"/>
                    </a:cubicBezTo>
                    <a:close/>
                    <a:moveTo>
                      <a:pt x="5453" y="1739"/>
                    </a:moveTo>
                    <a:lnTo>
                      <a:pt x="5453" y="1739"/>
                    </a:lnTo>
                    <a:cubicBezTo>
                      <a:pt x="4896" y="2445"/>
                      <a:pt x="4698" y="3349"/>
                      <a:pt x="4701" y="4266"/>
                    </a:cubicBezTo>
                    <a:cubicBezTo>
                      <a:pt x="4685" y="4266"/>
                      <a:pt x="4666" y="4273"/>
                      <a:pt x="4653" y="4289"/>
                    </a:cubicBezTo>
                    <a:cubicBezTo>
                      <a:pt x="4372" y="4750"/>
                      <a:pt x="3818" y="4855"/>
                      <a:pt x="3305" y="4855"/>
                    </a:cubicBezTo>
                    <a:cubicBezTo>
                      <a:pt x="3256" y="4855"/>
                      <a:pt x="3207" y="4854"/>
                      <a:pt x="3159" y="4852"/>
                    </a:cubicBezTo>
                    <a:cubicBezTo>
                      <a:pt x="2631" y="4833"/>
                      <a:pt x="2009" y="4703"/>
                      <a:pt x="1643" y="4292"/>
                    </a:cubicBezTo>
                    <a:cubicBezTo>
                      <a:pt x="1702" y="3813"/>
                      <a:pt x="1559" y="3365"/>
                      <a:pt x="1329" y="2922"/>
                    </a:cubicBezTo>
                    <a:cubicBezTo>
                      <a:pt x="1125" y="2523"/>
                      <a:pt x="918" y="2112"/>
                      <a:pt x="655" y="1742"/>
                    </a:cubicBezTo>
                    <a:lnTo>
                      <a:pt x="655" y="1742"/>
                    </a:lnTo>
                    <a:cubicBezTo>
                      <a:pt x="931" y="1885"/>
                      <a:pt x="1251" y="1950"/>
                      <a:pt x="1543" y="2002"/>
                    </a:cubicBezTo>
                    <a:cubicBezTo>
                      <a:pt x="2039" y="2087"/>
                      <a:pt x="2549" y="2133"/>
                      <a:pt x="3060" y="2133"/>
                    </a:cubicBezTo>
                    <a:cubicBezTo>
                      <a:pt x="3658" y="2133"/>
                      <a:pt x="4256" y="2070"/>
                      <a:pt x="4831" y="1934"/>
                    </a:cubicBezTo>
                    <a:cubicBezTo>
                      <a:pt x="5022" y="1888"/>
                      <a:pt x="5252" y="1830"/>
                      <a:pt x="5453" y="1739"/>
                    </a:cubicBezTo>
                    <a:close/>
                    <a:moveTo>
                      <a:pt x="1627" y="4431"/>
                    </a:moveTo>
                    <a:cubicBezTo>
                      <a:pt x="1983" y="4882"/>
                      <a:pt x="2758" y="4985"/>
                      <a:pt x="3279" y="4985"/>
                    </a:cubicBezTo>
                    <a:cubicBezTo>
                      <a:pt x="3736" y="4985"/>
                      <a:pt x="4462" y="4907"/>
                      <a:pt x="4705" y="4451"/>
                    </a:cubicBezTo>
                    <a:cubicBezTo>
                      <a:pt x="4724" y="4982"/>
                      <a:pt x="4967" y="5432"/>
                      <a:pt x="5252" y="5870"/>
                    </a:cubicBezTo>
                    <a:cubicBezTo>
                      <a:pt x="5408" y="6113"/>
                      <a:pt x="5586" y="6349"/>
                      <a:pt x="5712" y="6615"/>
                    </a:cubicBezTo>
                    <a:cubicBezTo>
                      <a:pt x="5997" y="7191"/>
                      <a:pt x="5615" y="7499"/>
                      <a:pt x="5106" y="7677"/>
                    </a:cubicBezTo>
                    <a:cubicBezTo>
                      <a:pt x="4455" y="7904"/>
                      <a:pt x="3762" y="7975"/>
                      <a:pt x="3072" y="7979"/>
                    </a:cubicBezTo>
                    <a:cubicBezTo>
                      <a:pt x="2992" y="7979"/>
                      <a:pt x="2912" y="7979"/>
                      <a:pt x="2831" y="7979"/>
                    </a:cubicBezTo>
                    <a:cubicBezTo>
                      <a:pt x="2247" y="7979"/>
                      <a:pt x="1634" y="7961"/>
                      <a:pt x="1073" y="7813"/>
                    </a:cubicBezTo>
                    <a:cubicBezTo>
                      <a:pt x="707" y="7716"/>
                      <a:pt x="150" y="7525"/>
                      <a:pt x="241" y="7046"/>
                    </a:cubicBezTo>
                    <a:cubicBezTo>
                      <a:pt x="305" y="6728"/>
                      <a:pt x="548" y="6407"/>
                      <a:pt x="733" y="6145"/>
                    </a:cubicBezTo>
                    <a:cubicBezTo>
                      <a:pt x="1060" y="5662"/>
                      <a:pt x="1417" y="5193"/>
                      <a:pt x="1582" y="4626"/>
                    </a:cubicBezTo>
                    <a:cubicBezTo>
                      <a:pt x="1601" y="4561"/>
                      <a:pt x="1614" y="4496"/>
                      <a:pt x="1627" y="4431"/>
                    </a:cubicBezTo>
                    <a:close/>
                    <a:moveTo>
                      <a:pt x="3211" y="1"/>
                    </a:moveTo>
                    <a:cubicBezTo>
                      <a:pt x="3107" y="1"/>
                      <a:pt x="3005" y="3"/>
                      <a:pt x="2907" y="6"/>
                    </a:cubicBezTo>
                    <a:cubicBezTo>
                      <a:pt x="2356" y="22"/>
                      <a:pt x="1776" y="74"/>
                      <a:pt x="1238" y="200"/>
                    </a:cubicBezTo>
                    <a:cubicBezTo>
                      <a:pt x="782" y="307"/>
                      <a:pt x="357" y="531"/>
                      <a:pt x="156" y="978"/>
                    </a:cubicBezTo>
                    <a:cubicBezTo>
                      <a:pt x="150" y="997"/>
                      <a:pt x="153" y="1017"/>
                      <a:pt x="160" y="1033"/>
                    </a:cubicBezTo>
                    <a:cubicBezTo>
                      <a:pt x="143" y="1085"/>
                      <a:pt x="143" y="1143"/>
                      <a:pt x="156" y="1195"/>
                    </a:cubicBezTo>
                    <a:cubicBezTo>
                      <a:pt x="134" y="1205"/>
                      <a:pt x="114" y="1237"/>
                      <a:pt x="137" y="1263"/>
                    </a:cubicBezTo>
                    <a:lnTo>
                      <a:pt x="234" y="1386"/>
                    </a:lnTo>
                    <a:cubicBezTo>
                      <a:pt x="263" y="1431"/>
                      <a:pt x="296" y="1470"/>
                      <a:pt x="331" y="1506"/>
                    </a:cubicBezTo>
                    <a:cubicBezTo>
                      <a:pt x="704" y="1998"/>
                      <a:pt x="999" y="2536"/>
                      <a:pt x="1271" y="3090"/>
                    </a:cubicBezTo>
                    <a:cubicBezTo>
                      <a:pt x="1653" y="3868"/>
                      <a:pt x="1566" y="4577"/>
                      <a:pt x="1135" y="5309"/>
                    </a:cubicBezTo>
                    <a:cubicBezTo>
                      <a:pt x="820" y="5837"/>
                      <a:pt x="341" y="6326"/>
                      <a:pt x="150" y="6913"/>
                    </a:cubicBezTo>
                    <a:cubicBezTo>
                      <a:pt x="1" y="7376"/>
                      <a:pt x="260" y="7629"/>
                      <a:pt x="665" y="7807"/>
                    </a:cubicBezTo>
                    <a:cubicBezTo>
                      <a:pt x="1242" y="8060"/>
                      <a:pt x="1903" y="8076"/>
                      <a:pt x="2521" y="8098"/>
                    </a:cubicBezTo>
                    <a:cubicBezTo>
                      <a:pt x="2696" y="8105"/>
                      <a:pt x="2871" y="8109"/>
                      <a:pt x="3046" y="8109"/>
                    </a:cubicBezTo>
                    <a:cubicBezTo>
                      <a:pt x="3554" y="8109"/>
                      <a:pt x="4063" y="8075"/>
                      <a:pt x="4559" y="7969"/>
                    </a:cubicBezTo>
                    <a:cubicBezTo>
                      <a:pt x="5000" y="7878"/>
                      <a:pt x="5758" y="7726"/>
                      <a:pt x="5936" y="7230"/>
                    </a:cubicBezTo>
                    <a:cubicBezTo>
                      <a:pt x="6098" y="6761"/>
                      <a:pt x="5664" y="6252"/>
                      <a:pt x="5430" y="5892"/>
                    </a:cubicBezTo>
                    <a:cubicBezTo>
                      <a:pt x="5226" y="5581"/>
                      <a:pt x="5016" y="5261"/>
                      <a:pt x="4912" y="4901"/>
                    </a:cubicBezTo>
                    <a:cubicBezTo>
                      <a:pt x="4802" y="4525"/>
                      <a:pt x="4844" y="4127"/>
                      <a:pt x="4870" y="3738"/>
                    </a:cubicBezTo>
                    <a:cubicBezTo>
                      <a:pt x="4941" y="2873"/>
                      <a:pt x="5200" y="2115"/>
                      <a:pt x="5842" y="1506"/>
                    </a:cubicBezTo>
                    <a:cubicBezTo>
                      <a:pt x="5874" y="1480"/>
                      <a:pt x="5868" y="1438"/>
                      <a:pt x="5842" y="1415"/>
                    </a:cubicBezTo>
                    <a:cubicBezTo>
                      <a:pt x="6014" y="1127"/>
                      <a:pt x="5852" y="819"/>
                      <a:pt x="5612" y="625"/>
                    </a:cubicBezTo>
                    <a:cubicBezTo>
                      <a:pt x="4988" y="119"/>
                      <a:pt x="4026" y="1"/>
                      <a:pt x="3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8107507" y="2077631"/>
                <a:ext cx="23510" cy="1234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88" extrusionOk="0">
                    <a:moveTo>
                      <a:pt x="290" y="1"/>
                    </a:moveTo>
                    <a:cubicBezTo>
                      <a:pt x="285" y="1"/>
                      <a:pt x="279" y="2"/>
                      <a:pt x="273" y="4"/>
                    </a:cubicBezTo>
                    <a:cubicBezTo>
                      <a:pt x="192" y="40"/>
                      <a:pt x="104" y="82"/>
                      <a:pt x="30" y="121"/>
                    </a:cubicBezTo>
                    <a:cubicBezTo>
                      <a:pt x="1" y="141"/>
                      <a:pt x="13" y="188"/>
                      <a:pt x="44" y="188"/>
                    </a:cubicBezTo>
                    <a:cubicBezTo>
                      <a:pt x="48" y="188"/>
                      <a:pt x="52" y="187"/>
                      <a:pt x="56" y="186"/>
                    </a:cubicBezTo>
                    <a:cubicBezTo>
                      <a:pt x="146" y="153"/>
                      <a:pt x="231" y="118"/>
                      <a:pt x="315" y="79"/>
                    </a:cubicBezTo>
                    <a:cubicBezTo>
                      <a:pt x="358" y="56"/>
                      <a:pt x="330" y="1"/>
                      <a:pt x="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8140472" y="2069947"/>
                <a:ext cx="31981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4" extrusionOk="0">
                    <a:moveTo>
                      <a:pt x="419" y="1"/>
                    </a:moveTo>
                    <a:cubicBezTo>
                      <a:pt x="415" y="1"/>
                      <a:pt x="412" y="1"/>
                      <a:pt x="409" y="2"/>
                    </a:cubicBezTo>
                    <a:cubicBezTo>
                      <a:pt x="283" y="18"/>
                      <a:pt x="153" y="50"/>
                      <a:pt x="33" y="89"/>
                    </a:cubicBezTo>
                    <a:cubicBezTo>
                      <a:pt x="2" y="102"/>
                      <a:pt x="1" y="154"/>
                      <a:pt x="36" y="154"/>
                    </a:cubicBezTo>
                    <a:cubicBezTo>
                      <a:pt x="38" y="154"/>
                      <a:pt x="39" y="154"/>
                      <a:pt x="40" y="154"/>
                    </a:cubicBezTo>
                    <a:cubicBezTo>
                      <a:pt x="169" y="144"/>
                      <a:pt x="309" y="121"/>
                      <a:pt x="435" y="86"/>
                    </a:cubicBezTo>
                    <a:cubicBezTo>
                      <a:pt x="487" y="74"/>
                      <a:pt x="470" y="1"/>
                      <a:pt x="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8189854" y="2068306"/>
                <a:ext cx="32638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6" extrusionOk="0">
                    <a:moveTo>
                      <a:pt x="431" y="1"/>
                    </a:moveTo>
                    <a:cubicBezTo>
                      <a:pt x="305" y="1"/>
                      <a:pt x="175" y="4"/>
                      <a:pt x="49" y="10"/>
                    </a:cubicBezTo>
                    <a:cubicBezTo>
                      <a:pt x="0" y="10"/>
                      <a:pt x="0" y="85"/>
                      <a:pt x="49" y="85"/>
                    </a:cubicBezTo>
                    <a:cubicBezTo>
                      <a:pt x="152" y="90"/>
                      <a:pt x="257" y="95"/>
                      <a:pt x="361" y="95"/>
                    </a:cubicBezTo>
                    <a:cubicBezTo>
                      <a:pt x="385" y="95"/>
                      <a:pt x="408" y="95"/>
                      <a:pt x="431" y="95"/>
                    </a:cubicBezTo>
                    <a:cubicBezTo>
                      <a:pt x="432" y="95"/>
                      <a:pt x="433" y="95"/>
                      <a:pt x="435" y="95"/>
                    </a:cubicBezTo>
                    <a:cubicBezTo>
                      <a:pt x="496" y="95"/>
                      <a:pt x="495" y="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8236544" y="2072114"/>
                <a:ext cx="29092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77" extrusionOk="0">
                    <a:moveTo>
                      <a:pt x="52" y="1"/>
                    </a:moveTo>
                    <a:cubicBezTo>
                      <a:pt x="11" y="1"/>
                      <a:pt x="1" y="73"/>
                      <a:pt x="44" y="82"/>
                    </a:cubicBezTo>
                    <a:cubicBezTo>
                      <a:pt x="154" y="101"/>
                      <a:pt x="255" y="134"/>
                      <a:pt x="355" y="173"/>
                    </a:cubicBezTo>
                    <a:cubicBezTo>
                      <a:pt x="363" y="176"/>
                      <a:pt x="370" y="177"/>
                      <a:pt x="377" y="177"/>
                    </a:cubicBezTo>
                    <a:cubicBezTo>
                      <a:pt x="428" y="177"/>
                      <a:pt x="442" y="95"/>
                      <a:pt x="388" y="72"/>
                    </a:cubicBezTo>
                    <a:cubicBezTo>
                      <a:pt x="284" y="27"/>
                      <a:pt x="171" y="7"/>
                      <a:pt x="57" y="1"/>
                    </a:cubicBezTo>
                    <a:cubicBezTo>
                      <a:pt x="55" y="1"/>
                      <a:pt x="54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8273450" y="2083869"/>
                <a:ext cx="26662" cy="1911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1" extrusionOk="0">
                    <a:moveTo>
                      <a:pt x="56" y="0"/>
                    </a:moveTo>
                    <a:cubicBezTo>
                      <a:pt x="1" y="0"/>
                      <a:pt x="1" y="84"/>
                      <a:pt x="56" y="88"/>
                    </a:cubicBezTo>
                    <a:cubicBezTo>
                      <a:pt x="169" y="101"/>
                      <a:pt x="234" y="172"/>
                      <a:pt x="292" y="266"/>
                    </a:cubicBezTo>
                    <a:cubicBezTo>
                      <a:pt x="302" y="283"/>
                      <a:pt x="319" y="291"/>
                      <a:pt x="336" y="291"/>
                    </a:cubicBezTo>
                    <a:cubicBezTo>
                      <a:pt x="370" y="291"/>
                      <a:pt x="405" y="261"/>
                      <a:pt x="393" y="220"/>
                    </a:cubicBezTo>
                    <a:cubicBezTo>
                      <a:pt x="347" y="84"/>
                      <a:pt x="195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8016425" y="2252832"/>
                <a:ext cx="29157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7" extrusionOk="0">
                    <a:moveTo>
                      <a:pt x="376" y="0"/>
                    </a:moveTo>
                    <a:cubicBezTo>
                      <a:pt x="369" y="0"/>
                      <a:pt x="362" y="2"/>
                      <a:pt x="354" y="6"/>
                    </a:cubicBezTo>
                    <a:cubicBezTo>
                      <a:pt x="225" y="67"/>
                      <a:pt x="111" y="165"/>
                      <a:pt x="17" y="271"/>
                    </a:cubicBezTo>
                    <a:cubicBezTo>
                      <a:pt x="0" y="296"/>
                      <a:pt x="17" y="327"/>
                      <a:pt x="40" y="327"/>
                    </a:cubicBezTo>
                    <a:cubicBezTo>
                      <a:pt x="47" y="327"/>
                      <a:pt x="55" y="324"/>
                      <a:pt x="63" y="317"/>
                    </a:cubicBezTo>
                    <a:cubicBezTo>
                      <a:pt x="170" y="223"/>
                      <a:pt x="277" y="152"/>
                      <a:pt x="400" y="84"/>
                    </a:cubicBezTo>
                    <a:cubicBezTo>
                      <a:pt x="444" y="59"/>
                      <a:pt x="417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8061342" y="2237597"/>
                <a:ext cx="38811" cy="1359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07" extrusionOk="0">
                    <a:moveTo>
                      <a:pt x="522" y="0"/>
                    </a:moveTo>
                    <a:cubicBezTo>
                      <a:pt x="519" y="0"/>
                      <a:pt x="516" y="1"/>
                      <a:pt x="513" y="1"/>
                    </a:cubicBezTo>
                    <a:cubicBezTo>
                      <a:pt x="354" y="40"/>
                      <a:pt x="202" y="86"/>
                      <a:pt x="46" y="131"/>
                    </a:cubicBezTo>
                    <a:cubicBezTo>
                      <a:pt x="1" y="143"/>
                      <a:pt x="18" y="206"/>
                      <a:pt x="60" y="206"/>
                    </a:cubicBezTo>
                    <a:cubicBezTo>
                      <a:pt x="63" y="206"/>
                      <a:pt x="66" y="206"/>
                      <a:pt x="69" y="205"/>
                    </a:cubicBezTo>
                    <a:cubicBezTo>
                      <a:pt x="224" y="166"/>
                      <a:pt x="383" y="134"/>
                      <a:pt x="538" y="92"/>
                    </a:cubicBezTo>
                    <a:cubicBezTo>
                      <a:pt x="591" y="77"/>
                      <a:pt x="573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8124974" y="2231884"/>
                <a:ext cx="36907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15" extrusionOk="0">
                    <a:moveTo>
                      <a:pt x="507" y="0"/>
                    </a:moveTo>
                    <a:cubicBezTo>
                      <a:pt x="504" y="0"/>
                      <a:pt x="502" y="0"/>
                      <a:pt x="499" y="1"/>
                    </a:cubicBezTo>
                    <a:cubicBezTo>
                      <a:pt x="350" y="17"/>
                      <a:pt x="204" y="36"/>
                      <a:pt x="49" y="36"/>
                    </a:cubicBezTo>
                    <a:cubicBezTo>
                      <a:pt x="0" y="36"/>
                      <a:pt x="0" y="104"/>
                      <a:pt x="49" y="111"/>
                    </a:cubicBezTo>
                    <a:cubicBezTo>
                      <a:pt x="103" y="113"/>
                      <a:pt x="157" y="115"/>
                      <a:pt x="211" y="115"/>
                    </a:cubicBezTo>
                    <a:cubicBezTo>
                      <a:pt x="311" y="115"/>
                      <a:pt x="411" y="110"/>
                      <a:pt x="512" y="95"/>
                    </a:cubicBezTo>
                    <a:cubicBezTo>
                      <a:pt x="561" y="86"/>
                      <a:pt x="552" y="0"/>
                      <a:pt x="5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8183485" y="2230439"/>
                <a:ext cx="40321" cy="794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21" extrusionOk="0">
                    <a:moveTo>
                      <a:pt x="238" y="1"/>
                    </a:moveTo>
                    <a:cubicBezTo>
                      <a:pt x="178" y="1"/>
                      <a:pt x="118" y="3"/>
                      <a:pt x="59" y="7"/>
                    </a:cubicBezTo>
                    <a:cubicBezTo>
                      <a:pt x="1" y="10"/>
                      <a:pt x="0" y="91"/>
                      <a:pt x="55" y="91"/>
                    </a:cubicBezTo>
                    <a:cubicBezTo>
                      <a:pt x="56" y="91"/>
                      <a:pt x="57" y="91"/>
                      <a:pt x="59" y="91"/>
                    </a:cubicBezTo>
                    <a:cubicBezTo>
                      <a:pt x="71" y="91"/>
                      <a:pt x="83" y="90"/>
                      <a:pt x="96" y="90"/>
                    </a:cubicBezTo>
                    <a:cubicBezTo>
                      <a:pt x="248" y="90"/>
                      <a:pt x="398" y="108"/>
                      <a:pt x="551" y="120"/>
                    </a:cubicBezTo>
                    <a:cubicBezTo>
                      <a:pt x="553" y="120"/>
                      <a:pt x="555" y="120"/>
                      <a:pt x="557" y="120"/>
                    </a:cubicBezTo>
                    <a:cubicBezTo>
                      <a:pt x="607" y="120"/>
                      <a:pt x="614" y="42"/>
                      <a:pt x="564" y="29"/>
                    </a:cubicBezTo>
                    <a:cubicBezTo>
                      <a:pt x="457" y="8"/>
                      <a:pt x="348" y="1"/>
                      <a:pt x="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8245738" y="2233591"/>
                <a:ext cx="37629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86" extrusionOk="0">
                    <a:moveTo>
                      <a:pt x="60" y="0"/>
                    </a:moveTo>
                    <a:cubicBezTo>
                      <a:pt x="16" y="0"/>
                      <a:pt x="0" y="63"/>
                      <a:pt x="47" y="78"/>
                    </a:cubicBezTo>
                    <a:cubicBezTo>
                      <a:pt x="193" y="117"/>
                      <a:pt x="342" y="159"/>
                      <a:pt x="491" y="185"/>
                    </a:cubicBezTo>
                    <a:cubicBezTo>
                      <a:pt x="493" y="186"/>
                      <a:pt x="495" y="186"/>
                      <a:pt x="497" y="186"/>
                    </a:cubicBezTo>
                    <a:cubicBezTo>
                      <a:pt x="551" y="186"/>
                      <a:pt x="573" y="107"/>
                      <a:pt x="517" y="91"/>
                    </a:cubicBezTo>
                    <a:cubicBezTo>
                      <a:pt x="371" y="53"/>
                      <a:pt x="215" y="30"/>
                      <a:pt x="66" y="1"/>
                    </a:cubicBezTo>
                    <a:cubicBezTo>
                      <a:pt x="64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8302409" y="2246593"/>
                <a:ext cx="29814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03" extrusionOk="0">
                    <a:moveTo>
                      <a:pt x="56" y="0"/>
                    </a:moveTo>
                    <a:cubicBezTo>
                      <a:pt x="0" y="0"/>
                      <a:pt x="2" y="88"/>
                      <a:pt x="62" y="98"/>
                    </a:cubicBezTo>
                    <a:cubicBezTo>
                      <a:pt x="165" y="104"/>
                      <a:pt x="256" y="140"/>
                      <a:pt x="344" y="195"/>
                    </a:cubicBezTo>
                    <a:cubicBezTo>
                      <a:pt x="354" y="200"/>
                      <a:pt x="363" y="203"/>
                      <a:pt x="373" y="203"/>
                    </a:cubicBezTo>
                    <a:cubicBezTo>
                      <a:pt x="423" y="203"/>
                      <a:pt x="454" y="131"/>
                      <a:pt x="402" y="101"/>
                    </a:cubicBezTo>
                    <a:cubicBezTo>
                      <a:pt x="301" y="36"/>
                      <a:pt x="182" y="7"/>
                      <a:pt x="62" y="0"/>
                    </a:cubicBezTo>
                    <a:cubicBezTo>
                      <a:pt x="60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8339774" y="2264455"/>
                <a:ext cx="32966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28" extrusionOk="0">
                    <a:moveTo>
                      <a:pt x="55" y="0"/>
                    </a:moveTo>
                    <a:cubicBezTo>
                      <a:pt x="11" y="0"/>
                      <a:pt x="1" y="74"/>
                      <a:pt x="47" y="91"/>
                    </a:cubicBezTo>
                    <a:cubicBezTo>
                      <a:pt x="179" y="143"/>
                      <a:pt x="273" y="221"/>
                      <a:pt x="380" y="311"/>
                    </a:cubicBezTo>
                    <a:cubicBezTo>
                      <a:pt x="392" y="323"/>
                      <a:pt x="405" y="327"/>
                      <a:pt x="418" y="327"/>
                    </a:cubicBezTo>
                    <a:cubicBezTo>
                      <a:pt x="462" y="327"/>
                      <a:pt x="501" y="273"/>
                      <a:pt x="461" y="230"/>
                    </a:cubicBezTo>
                    <a:cubicBezTo>
                      <a:pt x="358" y="124"/>
                      <a:pt x="209" y="49"/>
                      <a:pt x="73" y="4"/>
                    </a:cubicBezTo>
                    <a:cubicBezTo>
                      <a:pt x="66" y="1"/>
                      <a:pt x="60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8" name="Google Shape;508;p4"/>
            <p:cNvGrpSpPr/>
            <p:nvPr/>
          </p:nvGrpSpPr>
          <p:grpSpPr>
            <a:xfrm rot="1256611">
              <a:off x="-181208" y="3234243"/>
              <a:ext cx="572778" cy="655670"/>
              <a:chOff x="4838621" y="3330436"/>
              <a:chExt cx="342600" cy="392181"/>
            </a:xfrm>
          </p:grpSpPr>
          <p:sp>
            <p:nvSpPr>
              <p:cNvPr id="509" name="Google Shape;509;p4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4" name="Google Shape;53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"/>
          <p:cNvSpPr txBox="1">
            <a:spLocks noGrp="1"/>
          </p:cNvSpPr>
          <p:nvPr>
            <p:ph type="body" idx="1"/>
          </p:nvPr>
        </p:nvSpPr>
        <p:spPr>
          <a:xfrm>
            <a:off x="960000" y="1554001"/>
            <a:ext cx="10272000" cy="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912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" name="Google Shape;3585;p3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6" name="Google Shape;3586;p32"/>
          <p:cNvGrpSpPr/>
          <p:nvPr/>
        </p:nvGrpSpPr>
        <p:grpSpPr>
          <a:xfrm>
            <a:off x="397" y="3081088"/>
            <a:ext cx="3829497" cy="4290667"/>
            <a:chOff x="297" y="2310816"/>
            <a:chExt cx="2872123" cy="3218000"/>
          </a:xfrm>
        </p:grpSpPr>
        <p:grpSp>
          <p:nvGrpSpPr>
            <p:cNvPr id="3587" name="Google Shape;3587;p32"/>
            <p:cNvGrpSpPr/>
            <p:nvPr/>
          </p:nvGrpSpPr>
          <p:grpSpPr>
            <a:xfrm rot="-1831421">
              <a:off x="1920859" y="4889434"/>
              <a:ext cx="902125" cy="440833"/>
              <a:chOff x="7053208" y="3451133"/>
              <a:chExt cx="306539" cy="149789"/>
            </a:xfrm>
          </p:grpSpPr>
          <p:sp>
            <p:nvSpPr>
              <p:cNvPr id="3588" name="Google Shape;3588;p32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9" name="Google Shape;3589;p32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0" name="Google Shape;3590;p32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1" name="Google Shape;3591;p32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2" name="Google Shape;3592;p32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3" name="Google Shape;3593;p32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4" name="Google Shape;3594;p32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5" name="Google Shape;3595;p32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6" name="Google Shape;3596;p32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97" name="Google Shape;3597;p32"/>
            <p:cNvGrpSpPr/>
            <p:nvPr/>
          </p:nvGrpSpPr>
          <p:grpSpPr>
            <a:xfrm rot="-4946673">
              <a:off x="-469824" y="4523410"/>
              <a:ext cx="1447185" cy="319429"/>
              <a:chOff x="7968422" y="675563"/>
              <a:chExt cx="462304" cy="102049"/>
            </a:xfrm>
          </p:grpSpPr>
          <p:sp>
            <p:nvSpPr>
              <p:cNvPr id="3598" name="Google Shape;3598;p32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9" name="Google Shape;3599;p32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0" name="Google Shape;3600;p32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1" name="Google Shape;3601;p32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2" name="Google Shape;3602;p32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3" name="Google Shape;3603;p32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4" name="Google Shape;3604;p32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5" name="Google Shape;3605;p32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6" name="Google Shape;3606;p32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7" name="Google Shape;3607;p32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8" name="Google Shape;3608;p32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9" name="Google Shape;3609;p32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0" name="Google Shape;3610;p32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1" name="Google Shape;3611;p32"/>
            <p:cNvGrpSpPr/>
            <p:nvPr/>
          </p:nvGrpSpPr>
          <p:grpSpPr>
            <a:xfrm rot="716012">
              <a:off x="698207" y="4517471"/>
              <a:ext cx="567343" cy="331312"/>
              <a:chOff x="5999959" y="663349"/>
              <a:chExt cx="216246" cy="126280"/>
            </a:xfrm>
          </p:grpSpPr>
          <p:sp>
            <p:nvSpPr>
              <p:cNvPr id="3612" name="Google Shape;3612;p32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3" name="Google Shape;3613;p32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4" name="Google Shape;3614;p32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5" name="Google Shape;3615;p32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6" name="Google Shape;3616;p32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7" name="Google Shape;3617;p32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8" name="Google Shape;3618;p32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9" name="Google Shape;3619;p32"/>
            <p:cNvGrpSpPr/>
            <p:nvPr/>
          </p:nvGrpSpPr>
          <p:grpSpPr>
            <a:xfrm rot="621046">
              <a:off x="239852" y="2364675"/>
              <a:ext cx="633885" cy="379428"/>
              <a:chOff x="4884983" y="2824599"/>
              <a:chExt cx="253545" cy="151760"/>
            </a:xfrm>
          </p:grpSpPr>
          <p:sp>
            <p:nvSpPr>
              <p:cNvPr id="3620" name="Google Shape;3620;p32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1" name="Google Shape;3621;p32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2" name="Google Shape;3622;p32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3" name="Google Shape;3623;p32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629" name="Google Shape;3629;p32"/>
          <p:cNvGrpSpPr/>
          <p:nvPr/>
        </p:nvGrpSpPr>
        <p:grpSpPr>
          <a:xfrm>
            <a:off x="-789993" y="1154766"/>
            <a:ext cx="6187809" cy="6970775"/>
            <a:chOff x="-592495" y="866074"/>
            <a:chExt cx="4640857" cy="5228081"/>
          </a:xfrm>
        </p:grpSpPr>
        <p:grpSp>
          <p:nvGrpSpPr>
            <p:cNvPr id="3630" name="Google Shape;3630;p32"/>
            <p:cNvGrpSpPr/>
            <p:nvPr/>
          </p:nvGrpSpPr>
          <p:grpSpPr>
            <a:xfrm rot="-1615669">
              <a:off x="2638665" y="4810380"/>
              <a:ext cx="1236398" cy="1061349"/>
              <a:chOff x="3639393" y="3293465"/>
              <a:chExt cx="543616" cy="466651"/>
            </a:xfrm>
          </p:grpSpPr>
          <p:sp>
            <p:nvSpPr>
              <p:cNvPr id="3631" name="Google Shape;3631;p32"/>
              <p:cNvSpPr/>
              <p:nvPr/>
            </p:nvSpPr>
            <p:spPr>
              <a:xfrm>
                <a:off x="3639393" y="3293465"/>
                <a:ext cx="543616" cy="466651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7106" extrusionOk="0">
                    <a:moveTo>
                      <a:pt x="4199" y="4720"/>
                    </a:moveTo>
                    <a:cubicBezTo>
                      <a:pt x="4212" y="4931"/>
                      <a:pt x="4229" y="5141"/>
                      <a:pt x="4238" y="5352"/>
                    </a:cubicBezTo>
                    <a:cubicBezTo>
                      <a:pt x="4245" y="5514"/>
                      <a:pt x="4245" y="5676"/>
                      <a:pt x="4245" y="5838"/>
                    </a:cubicBezTo>
                    <a:cubicBezTo>
                      <a:pt x="3166" y="5831"/>
                      <a:pt x="2084" y="5815"/>
                      <a:pt x="1002" y="5802"/>
                    </a:cubicBezTo>
                    <a:cubicBezTo>
                      <a:pt x="2165" y="5718"/>
                      <a:pt x="3279" y="5446"/>
                      <a:pt x="4199" y="4720"/>
                    </a:cubicBezTo>
                    <a:close/>
                    <a:moveTo>
                      <a:pt x="6658" y="1"/>
                    </a:moveTo>
                    <a:cubicBezTo>
                      <a:pt x="6634" y="1"/>
                      <a:pt x="6611" y="14"/>
                      <a:pt x="6603" y="46"/>
                    </a:cubicBezTo>
                    <a:cubicBezTo>
                      <a:pt x="6179" y="1545"/>
                      <a:pt x="5667" y="3094"/>
                      <a:pt x="4562" y="4241"/>
                    </a:cubicBezTo>
                    <a:cubicBezTo>
                      <a:pt x="4478" y="4328"/>
                      <a:pt x="4391" y="4409"/>
                      <a:pt x="4300" y="4490"/>
                    </a:cubicBezTo>
                    <a:cubicBezTo>
                      <a:pt x="4290" y="4257"/>
                      <a:pt x="4287" y="4020"/>
                      <a:pt x="4290" y="3787"/>
                    </a:cubicBezTo>
                    <a:cubicBezTo>
                      <a:pt x="4303" y="2657"/>
                      <a:pt x="4274" y="1558"/>
                      <a:pt x="4063" y="444"/>
                    </a:cubicBezTo>
                    <a:cubicBezTo>
                      <a:pt x="4067" y="443"/>
                      <a:pt x="4071" y="443"/>
                      <a:pt x="4076" y="443"/>
                    </a:cubicBezTo>
                    <a:cubicBezTo>
                      <a:pt x="4181" y="443"/>
                      <a:pt x="4386" y="703"/>
                      <a:pt x="4446" y="774"/>
                    </a:cubicBezTo>
                    <a:cubicBezTo>
                      <a:pt x="4458" y="790"/>
                      <a:pt x="4473" y="796"/>
                      <a:pt x="4487" y="796"/>
                    </a:cubicBezTo>
                    <a:cubicBezTo>
                      <a:pt x="4534" y="796"/>
                      <a:pt x="4578" y="730"/>
                      <a:pt x="4536" y="680"/>
                    </a:cubicBezTo>
                    <a:cubicBezTo>
                      <a:pt x="4400" y="509"/>
                      <a:pt x="4245" y="376"/>
                      <a:pt x="4060" y="263"/>
                    </a:cubicBezTo>
                    <a:cubicBezTo>
                      <a:pt x="4051" y="257"/>
                      <a:pt x="4040" y="255"/>
                      <a:pt x="4029" y="255"/>
                    </a:cubicBezTo>
                    <a:cubicBezTo>
                      <a:pt x="4005" y="255"/>
                      <a:pt x="3980" y="266"/>
                      <a:pt x="3969" y="289"/>
                    </a:cubicBezTo>
                    <a:cubicBezTo>
                      <a:pt x="3882" y="467"/>
                      <a:pt x="3798" y="638"/>
                      <a:pt x="3707" y="817"/>
                    </a:cubicBezTo>
                    <a:cubicBezTo>
                      <a:pt x="3683" y="868"/>
                      <a:pt x="3727" y="916"/>
                      <a:pt x="3769" y="916"/>
                    </a:cubicBezTo>
                    <a:cubicBezTo>
                      <a:pt x="3789" y="916"/>
                      <a:pt x="3808" y="906"/>
                      <a:pt x="3820" y="881"/>
                    </a:cubicBezTo>
                    <a:cubicBezTo>
                      <a:pt x="3869" y="794"/>
                      <a:pt x="3918" y="703"/>
                      <a:pt x="3966" y="609"/>
                    </a:cubicBezTo>
                    <a:cubicBezTo>
                      <a:pt x="4157" y="1688"/>
                      <a:pt x="4173" y="2747"/>
                      <a:pt x="4170" y="3842"/>
                    </a:cubicBezTo>
                    <a:cubicBezTo>
                      <a:pt x="4170" y="4089"/>
                      <a:pt x="4180" y="4331"/>
                      <a:pt x="4196" y="4574"/>
                    </a:cubicBezTo>
                    <a:cubicBezTo>
                      <a:pt x="3749" y="4950"/>
                      <a:pt x="3234" y="5239"/>
                      <a:pt x="2667" y="5413"/>
                    </a:cubicBezTo>
                    <a:cubicBezTo>
                      <a:pt x="1860" y="5663"/>
                      <a:pt x="1018" y="5695"/>
                      <a:pt x="186" y="5776"/>
                    </a:cubicBezTo>
                    <a:cubicBezTo>
                      <a:pt x="173" y="5776"/>
                      <a:pt x="163" y="5786"/>
                      <a:pt x="160" y="5793"/>
                    </a:cubicBezTo>
                    <a:lnTo>
                      <a:pt x="49" y="5793"/>
                    </a:lnTo>
                    <a:cubicBezTo>
                      <a:pt x="1" y="5793"/>
                      <a:pt x="1" y="5867"/>
                      <a:pt x="49" y="5870"/>
                    </a:cubicBezTo>
                    <a:cubicBezTo>
                      <a:pt x="1449" y="5961"/>
                      <a:pt x="2848" y="5993"/>
                      <a:pt x="4254" y="6000"/>
                    </a:cubicBezTo>
                    <a:cubicBezTo>
                      <a:pt x="4251" y="6356"/>
                      <a:pt x="4229" y="6719"/>
                      <a:pt x="4196" y="7075"/>
                    </a:cubicBezTo>
                    <a:cubicBezTo>
                      <a:pt x="4194" y="7095"/>
                      <a:pt x="4212" y="7106"/>
                      <a:pt x="4229" y="7106"/>
                    </a:cubicBezTo>
                    <a:cubicBezTo>
                      <a:pt x="4244" y="7106"/>
                      <a:pt x="4258" y="7098"/>
                      <a:pt x="4261" y="7082"/>
                    </a:cubicBezTo>
                    <a:cubicBezTo>
                      <a:pt x="4319" y="6719"/>
                      <a:pt x="4339" y="6363"/>
                      <a:pt x="4342" y="6000"/>
                    </a:cubicBezTo>
                    <a:cubicBezTo>
                      <a:pt x="4515" y="6001"/>
                      <a:pt x="4689" y="6001"/>
                      <a:pt x="4863" y="6001"/>
                    </a:cubicBezTo>
                    <a:cubicBezTo>
                      <a:pt x="5852" y="6001"/>
                      <a:pt x="6841" y="5986"/>
                      <a:pt x="7831" y="5964"/>
                    </a:cubicBezTo>
                    <a:lnTo>
                      <a:pt x="7831" y="5964"/>
                    </a:lnTo>
                    <a:cubicBezTo>
                      <a:pt x="7769" y="6010"/>
                      <a:pt x="7701" y="6055"/>
                      <a:pt x="7630" y="6091"/>
                    </a:cubicBezTo>
                    <a:lnTo>
                      <a:pt x="7497" y="6155"/>
                    </a:lnTo>
                    <a:cubicBezTo>
                      <a:pt x="7429" y="6187"/>
                      <a:pt x="7475" y="6275"/>
                      <a:pt x="7538" y="6275"/>
                    </a:cubicBezTo>
                    <a:cubicBezTo>
                      <a:pt x="7547" y="6275"/>
                      <a:pt x="7556" y="6273"/>
                      <a:pt x="7565" y="6269"/>
                    </a:cubicBezTo>
                    <a:cubicBezTo>
                      <a:pt x="7614" y="6246"/>
                      <a:pt x="7662" y="6223"/>
                      <a:pt x="7711" y="6197"/>
                    </a:cubicBezTo>
                    <a:cubicBezTo>
                      <a:pt x="7886" y="6113"/>
                      <a:pt x="8058" y="6032"/>
                      <a:pt x="8229" y="5948"/>
                    </a:cubicBezTo>
                    <a:cubicBezTo>
                      <a:pt x="8278" y="5912"/>
                      <a:pt x="8246" y="5818"/>
                      <a:pt x="8181" y="5818"/>
                    </a:cubicBezTo>
                    <a:lnTo>
                      <a:pt x="8165" y="5818"/>
                    </a:lnTo>
                    <a:cubicBezTo>
                      <a:pt x="8197" y="5783"/>
                      <a:pt x="8187" y="5721"/>
                      <a:pt x="8139" y="5708"/>
                    </a:cubicBezTo>
                    <a:cubicBezTo>
                      <a:pt x="8019" y="5676"/>
                      <a:pt x="7902" y="5640"/>
                      <a:pt x="7782" y="5608"/>
                    </a:cubicBezTo>
                    <a:cubicBezTo>
                      <a:pt x="7776" y="5606"/>
                      <a:pt x="7769" y="5605"/>
                      <a:pt x="7763" y="5605"/>
                    </a:cubicBezTo>
                    <a:cubicBezTo>
                      <a:pt x="7696" y="5605"/>
                      <a:pt x="7669" y="5714"/>
                      <a:pt x="7743" y="5737"/>
                    </a:cubicBezTo>
                    <a:cubicBezTo>
                      <a:pt x="7831" y="5763"/>
                      <a:pt x="7912" y="5786"/>
                      <a:pt x="7996" y="5812"/>
                    </a:cubicBezTo>
                    <a:cubicBezTo>
                      <a:pt x="7993" y="5815"/>
                      <a:pt x="7983" y="5822"/>
                      <a:pt x="7977" y="5828"/>
                    </a:cubicBezTo>
                    <a:cubicBezTo>
                      <a:pt x="7185" y="5843"/>
                      <a:pt x="6393" y="5848"/>
                      <a:pt x="5602" y="5848"/>
                    </a:cubicBezTo>
                    <a:cubicBezTo>
                      <a:pt x="5179" y="5848"/>
                      <a:pt x="4755" y="5847"/>
                      <a:pt x="4332" y="5844"/>
                    </a:cubicBezTo>
                    <a:cubicBezTo>
                      <a:pt x="4332" y="5443"/>
                      <a:pt x="4310" y="5044"/>
                      <a:pt x="4300" y="4646"/>
                    </a:cubicBezTo>
                    <a:cubicBezTo>
                      <a:pt x="4391" y="4568"/>
                      <a:pt x="4481" y="4487"/>
                      <a:pt x="4569" y="4403"/>
                    </a:cubicBezTo>
                    <a:cubicBezTo>
                      <a:pt x="5745" y="3240"/>
                      <a:pt x="6279" y="1626"/>
                      <a:pt x="6720" y="78"/>
                    </a:cubicBezTo>
                    <a:cubicBezTo>
                      <a:pt x="6731" y="31"/>
                      <a:pt x="6694" y="1"/>
                      <a:pt x="6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4076610" y="3331158"/>
                <a:ext cx="6436" cy="22853"/>
              </a:xfrm>
              <a:custGeom>
                <a:avLst/>
                <a:gdLst/>
                <a:ahLst/>
                <a:cxnLst/>
                <a:rect l="l" t="t" r="r" b="b"/>
                <a:pathLst>
                  <a:path w="98" h="348" extrusionOk="0">
                    <a:moveTo>
                      <a:pt x="49" y="0"/>
                    </a:moveTo>
                    <a:cubicBezTo>
                      <a:pt x="32" y="0"/>
                      <a:pt x="15" y="11"/>
                      <a:pt x="13" y="32"/>
                    </a:cubicBezTo>
                    <a:cubicBezTo>
                      <a:pt x="7" y="123"/>
                      <a:pt x="0" y="210"/>
                      <a:pt x="7" y="304"/>
                    </a:cubicBezTo>
                    <a:cubicBezTo>
                      <a:pt x="7" y="333"/>
                      <a:pt x="29" y="348"/>
                      <a:pt x="50" y="348"/>
                    </a:cubicBezTo>
                    <a:cubicBezTo>
                      <a:pt x="72" y="348"/>
                      <a:pt x="94" y="333"/>
                      <a:pt x="94" y="304"/>
                    </a:cubicBezTo>
                    <a:cubicBezTo>
                      <a:pt x="97" y="217"/>
                      <a:pt x="94" y="123"/>
                      <a:pt x="88" y="32"/>
                    </a:cubicBezTo>
                    <a:cubicBezTo>
                      <a:pt x="84" y="11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4075560" y="3372923"/>
                <a:ext cx="5976" cy="26137"/>
              </a:xfrm>
              <a:custGeom>
                <a:avLst/>
                <a:gdLst/>
                <a:ahLst/>
                <a:cxnLst/>
                <a:rect l="l" t="t" r="r" b="b"/>
                <a:pathLst>
                  <a:path w="91" h="398" extrusionOk="0">
                    <a:moveTo>
                      <a:pt x="45" y="0"/>
                    </a:moveTo>
                    <a:cubicBezTo>
                      <a:pt x="33" y="0"/>
                      <a:pt x="23" y="8"/>
                      <a:pt x="23" y="24"/>
                    </a:cubicBezTo>
                    <a:cubicBezTo>
                      <a:pt x="13" y="138"/>
                      <a:pt x="0" y="248"/>
                      <a:pt x="10" y="361"/>
                    </a:cubicBezTo>
                    <a:cubicBezTo>
                      <a:pt x="11" y="386"/>
                      <a:pt x="29" y="398"/>
                      <a:pt x="47" y="398"/>
                    </a:cubicBezTo>
                    <a:cubicBezTo>
                      <a:pt x="65" y="398"/>
                      <a:pt x="83" y="386"/>
                      <a:pt x="84" y="361"/>
                    </a:cubicBezTo>
                    <a:cubicBezTo>
                      <a:pt x="91" y="251"/>
                      <a:pt x="78" y="138"/>
                      <a:pt x="71" y="24"/>
                    </a:cubicBezTo>
                    <a:cubicBezTo>
                      <a:pt x="68" y="8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4074180" y="3419941"/>
                <a:ext cx="7158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12" extrusionOk="0">
                    <a:moveTo>
                      <a:pt x="63" y="0"/>
                    </a:moveTo>
                    <a:cubicBezTo>
                      <a:pt x="48" y="0"/>
                      <a:pt x="34" y="10"/>
                      <a:pt x="34" y="31"/>
                    </a:cubicBezTo>
                    <a:cubicBezTo>
                      <a:pt x="34" y="112"/>
                      <a:pt x="18" y="186"/>
                      <a:pt x="5" y="264"/>
                    </a:cubicBezTo>
                    <a:cubicBezTo>
                      <a:pt x="1" y="293"/>
                      <a:pt x="24" y="312"/>
                      <a:pt x="46" y="312"/>
                    </a:cubicBezTo>
                    <a:cubicBezTo>
                      <a:pt x="61" y="312"/>
                      <a:pt x="76" y="303"/>
                      <a:pt x="83" y="284"/>
                    </a:cubicBezTo>
                    <a:cubicBezTo>
                      <a:pt x="108" y="199"/>
                      <a:pt x="108" y="115"/>
                      <a:pt x="96" y="31"/>
                    </a:cubicBezTo>
                    <a:cubicBezTo>
                      <a:pt x="94" y="11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4073852" y="3462296"/>
                <a:ext cx="6961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00" extrusionOk="0">
                    <a:moveTo>
                      <a:pt x="52" y="1"/>
                    </a:moveTo>
                    <a:cubicBezTo>
                      <a:pt x="36" y="1"/>
                      <a:pt x="18" y="12"/>
                      <a:pt x="16" y="34"/>
                    </a:cubicBezTo>
                    <a:cubicBezTo>
                      <a:pt x="0" y="180"/>
                      <a:pt x="0" y="325"/>
                      <a:pt x="23" y="471"/>
                    </a:cubicBezTo>
                    <a:cubicBezTo>
                      <a:pt x="27" y="490"/>
                      <a:pt x="44" y="499"/>
                      <a:pt x="62" y="499"/>
                    </a:cubicBezTo>
                    <a:cubicBezTo>
                      <a:pt x="84" y="499"/>
                      <a:pt x="106" y="485"/>
                      <a:pt x="104" y="458"/>
                    </a:cubicBezTo>
                    <a:cubicBezTo>
                      <a:pt x="88" y="319"/>
                      <a:pt x="81" y="180"/>
                      <a:pt x="84" y="34"/>
                    </a:cubicBezTo>
                    <a:cubicBezTo>
                      <a:pt x="84" y="12"/>
                      <a:pt x="6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4077333" y="3510036"/>
                <a:ext cx="6107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423" extrusionOk="0">
                    <a:moveTo>
                      <a:pt x="69" y="0"/>
                    </a:moveTo>
                    <a:cubicBezTo>
                      <a:pt x="55" y="0"/>
                      <a:pt x="41" y="9"/>
                      <a:pt x="38" y="26"/>
                    </a:cubicBezTo>
                    <a:cubicBezTo>
                      <a:pt x="28" y="143"/>
                      <a:pt x="12" y="266"/>
                      <a:pt x="2" y="386"/>
                    </a:cubicBezTo>
                    <a:cubicBezTo>
                      <a:pt x="1" y="410"/>
                      <a:pt x="18" y="422"/>
                      <a:pt x="36" y="422"/>
                    </a:cubicBezTo>
                    <a:cubicBezTo>
                      <a:pt x="54" y="422"/>
                      <a:pt x="73" y="410"/>
                      <a:pt x="77" y="386"/>
                    </a:cubicBezTo>
                    <a:cubicBezTo>
                      <a:pt x="86" y="269"/>
                      <a:pt x="86" y="149"/>
                      <a:pt x="93" y="26"/>
                    </a:cubicBezTo>
                    <a:cubicBezTo>
                      <a:pt x="93" y="9"/>
                      <a:pt x="81" y="0"/>
                      <a:pt x="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4075757" y="3558696"/>
                <a:ext cx="7289" cy="2469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76" extrusionOk="0">
                    <a:moveTo>
                      <a:pt x="62" y="1"/>
                    </a:moveTo>
                    <a:cubicBezTo>
                      <a:pt x="50" y="1"/>
                      <a:pt x="38" y="10"/>
                      <a:pt x="36" y="27"/>
                    </a:cubicBezTo>
                    <a:cubicBezTo>
                      <a:pt x="29" y="130"/>
                      <a:pt x="26" y="228"/>
                      <a:pt x="7" y="335"/>
                    </a:cubicBezTo>
                    <a:cubicBezTo>
                      <a:pt x="1" y="358"/>
                      <a:pt x="21" y="376"/>
                      <a:pt x="41" y="376"/>
                    </a:cubicBezTo>
                    <a:cubicBezTo>
                      <a:pt x="54" y="376"/>
                      <a:pt x="66" y="369"/>
                      <a:pt x="72" y="351"/>
                    </a:cubicBezTo>
                    <a:cubicBezTo>
                      <a:pt x="104" y="241"/>
                      <a:pt x="110" y="127"/>
                      <a:pt x="84" y="17"/>
                    </a:cubicBezTo>
                    <a:cubicBezTo>
                      <a:pt x="80" y="6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4076348" y="3601052"/>
                <a:ext cx="6698" cy="2055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3" extrusionOk="0">
                    <a:moveTo>
                      <a:pt x="35" y="0"/>
                    </a:moveTo>
                    <a:cubicBezTo>
                      <a:pt x="18" y="0"/>
                      <a:pt x="0" y="15"/>
                      <a:pt x="4" y="36"/>
                    </a:cubicBezTo>
                    <a:cubicBezTo>
                      <a:pt x="27" y="114"/>
                      <a:pt x="20" y="195"/>
                      <a:pt x="17" y="276"/>
                    </a:cubicBezTo>
                    <a:cubicBezTo>
                      <a:pt x="15" y="299"/>
                      <a:pt x="37" y="313"/>
                      <a:pt x="57" y="313"/>
                    </a:cubicBezTo>
                    <a:cubicBezTo>
                      <a:pt x="73" y="313"/>
                      <a:pt x="89" y="304"/>
                      <a:pt x="92" y="286"/>
                    </a:cubicBezTo>
                    <a:cubicBezTo>
                      <a:pt x="101" y="195"/>
                      <a:pt x="92" y="111"/>
                      <a:pt x="63" y="20"/>
                    </a:cubicBez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9" name="Google Shape;3639;p32"/>
              <p:cNvSpPr/>
              <p:nvPr/>
            </p:nvSpPr>
            <p:spPr>
              <a:xfrm>
                <a:off x="4080419" y="3638088"/>
                <a:ext cx="6239" cy="20686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5" extrusionOk="0">
                    <a:moveTo>
                      <a:pt x="55" y="0"/>
                    </a:moveTo>
                    <a:cubicBezTo>
                      <a:pt x="41" y="0"/>
                      <a:pt x="26" y="10"/>
                      <a:pt x="23" y="29"/>
                    </a:cubicBezTo>
                    <a:cubicBezTo>
                      <a:pt x="17" y="110"/>
                      <a:pt x="1" y="191"/>
                      <a:pt x="4" y="276"/>
                    </a:cubicBezTo>
                    <a:cubicBezTo>
                      <a:pt x="4" y="302"/>
                      <a:pt x="23" y="315"/>
                      <a:pt x="43" y="315"/>
                    </a:cubicBezTo>
                    <a:cubicBezTo>
                      <a:pt x="63" y="315"/>
                      <a:pt x="83" y="302"/>
                      <a:pt x="85" y="276"/>
                    </a:cubicBezTo>
                    <a:cubicBezTo>
                      <a:pt x="94" y="191"/>
                      <a:pt x="85" y="110"/>
                      <a:pt x="82" y="29"/>
                    </a:cubicBezTo>
                    <a:cubicBezTo>
                      <a:pt x="82" y="10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0" name="Google Shape;3640;p32"/>
              <p:cNvSpPr/>
              <p:nvPr/>
            </p:nvSpPr>
            <p:spPr>
              <a:xfrm>
                <a:off x="4084031" y="3665274"/>
                <a:ext cx="7749" cy="1044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9" extrusionOk="0">
                    <a:moveTo>
                      <a:pt x="27" y="1"/>
                    </a:moveTo>
                    <a:cubicBezTo>
                      <a:pt x="18" y="1"/>
                      <a:pt x="9" y="7"/>
                      <a:pt x="7" y="20"/>
                    </a:cubicBezTo>
                    <a:cubicBezTo>
                      <a:pt x="1" y="62"/>
                      <a:pt x="17" y="108"/>
                      <a:pt x="46" y="143"/>
                    </a:cubicBezTo>
                    <a:cubicBezTo>
                      <a:pt x="54" y="154"/>
                      <a:pt x="64" y="159"/>
                      <a:pt x="73" y="159"/>
                    </a:cubicBezTo>
                    <a:cubicBezTo>
                      <a:pt x="97" y="159"/>
                      <a:pt x="118" y="129"/>
                      <a:pt x="95" y="108"/>
                    </a:cubicBezTo>
                    <a:cubicBezTo>
                      <a:pt x="65" y="85"/>
                      <a:pt x="49" y="56"/>
                      <a:pt x="46" y="20"/>
                    </a:cubicBezTo>
                    <a:cubicBezTo>
                      <a:pt x="44" y="7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41" name="Google Shape;3641;p32"/>
            <p:cNvGrpSpPr/>
            <p:nvPr/>
          </p:nvGrpSpPr>
          <p:grpSpPr>
            <a:xfrm rot="2304768">
              <a:off x="404168" y="4580267"/>
              <a:ext cx="1348053" cy="853304"/>
              <a:chOff x="4808808" y="1957984"/>
              <a:chExt cx="404920" cy="256310"/>
            </a:xfrm>
          </p:grpSpPr>
          <p:sp>
            <p:nvSpPr>
              <p:cNvPr id="3642" name="Google Shape;3642;p32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44" name="Google Shape;3644;p32"/>
            <p:cNvGrpSpPr/>
            <p:nvPr/>
          </p:nvGrpSpPr>
          <p:grpSpPr>
            <a:xfrm rot="-10201905">
              <a:off x="-521562" y="2852174"/>
              <a:ext cx="1295601" cy="932581"/>
              <a:chOff x="5859955" y="1906764"/>
              <a:chExt cx="497056" cy="357770"/>
            </a:xfrm>
          </p:grpSpPr>
          <p:sp>
            <p:nvSpPr>
              <p:cNvPr id="3645" name="Google Shape;3645;p32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3" name="Google Shape;3653;p32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4" name="Google Shape;3654;p32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6" name="Google Shape;3656;p32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7" name="Google Shape;3657;p32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64" name="Google Shape;3664;p32"/>
            <p:cNvGrpSpPr/>
            <p:nvPr/>
          </p:nvGrpSpPr>
          <p:grpSpPr>
            <a:xfrm rot="-1464682">
              <a:off x="-378992" y="992007"/>
              <a:ext cx="873834" cy="1222062"/>
              <a:chOff x="3735990" y="4115688"/>
              <a:chExt cx="349166" cy="488320"/>
            </a:xfrm>
          </p:grpSpPr>
          <p:sp>
            <p:nvSpPr>
              <p:cNvPr id="3665" name="Google Shape;3665;p32"/>
              <p:cNvSpPr/>
              <p:nvPr/>
            </p:nvSpPr>
            <p:spPr>
              <a:xfrm>
                <a:off x="3772568" y="4159291"/>
                <a:ext cx="312589" cy="444717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6772" extrusionOk="0">
                    <a:moveTo>
                      <a:pt x="2414" y="175"/>
                    </a:moveTo>
                    <a:cubicBezTo>
                      <a:pt x="3004" y="1957"/>
                      <a:pt x="3746" y="3680"/>
                      <a:pt x="4624" y="5336"/>
                    </a:cubicBezTo>
                    <a:cubicBezTo>
                      <a:pt x="4624" y="5342"/>
                      <a:pt x="4627" y="5342"/>
                      <a:pt x="4627" y="5345"/>
                    </a:cubicBezTo>
                    <a:cubicBezTo>
                      <a:pt x="4415" y="6312"/>
                      <a:pt x="3390" y="6674"/>
                      <a:pt x="2475" y="6674"/>
                    </a:cubicBezTo>
                    <a:cubicBezTo>
                      <a:pt x="2455" y="6674"/>
                      <a:pt x="2434" y="6674"/>
                      <a:pt x="2414" y="6674"/>
                    </a:cubicBezTo>
                    <a:cubicBezTo>
                      <a:pt x="1423" y="6657"/>
                      <a:pt x="254" y="6346"/>
                      <a:pt x="92" y="5213"/>
                    </a:cubicBezTo>
                    <a:cubicBezTo>
                      <a:pt x="208" y="5102"/>
                      <a:pt x="335" y="4973"/>
                      <a:pt x="419" y="4834"/>
                    </a:cubicBezTo>
                    <a:cubicBezTo>
                      <a:pt x="438" y="4804"/>
                      <a:pt x="410" y="4773"/>
                      <a:pt x="381" y="4773"/>
                    </a:cubicBezTo>
                    <a:cubicBezTo>
                      <a:pt x="372" y="4773"/>
                      <a:pt x="362" y="4777"/>
                      <a:pt x="354" y="4785"/>
                    </a:cubicBezTo>
                    <a:cubicBezTo>
                      <a:pt x="299" y="4843"/>
                      <a:pt x="250" y="4911"/>
                      <a:pt x="202" y="4976"/>
                    </a:cubicBezTo>
                    <a:cubicBezTo>
                      <a:pt x="189" y="4996"/>
                      <a:pt x="173" y="5012"/>
                      <a:pt x="160" y="5034"/>
                    </a:cubicBezTo>
                    <a:cubicBezTo>
                      <a:pt x="918" y="3470"/>
                      <a:pt x="1407" y="1746"/>
                      <a:pt x="2346" y="282"/>
                    </a:cubicBezTo>
                    <a:lnTo>
                      <a:pt x="2346" y="282"/>
                    </a:lnTo>
                    <a:cubicBezTo>
                      <a:pt x="2343" y="340"/>
                      <a:pt x="2343" y="392"/>
                      <a:pt x="2346" y="450"/>
                    </a:cubicBezTo>
                    <a:cubicBezTo>
                      <a:pt x="2350" y="475"/>
                      <a:pt x="2368" y="487"/>
                      <a:pt x="2386" y="487"/>
                    </a:cubicBezTo>
                    <a:cubicBezTo>
                      <a:pt x="2405" y="487"/>
                      <a:pt x="2422" y="475"/>
                      <a:pt x="2424" y="450"/>
                    </a:cubicBezTo>
                    <a:cubicBezTo>
                      <a:pt x="2431" y="360"/>
                      <a:pt x="2424" y="263"/>
                      <a:pt x="2414" y="175"/>
                    </a:cubicBezTo>
                    <a:close/>
                    <a:moveTo>
                      <a:pt x="2438" y="1"/>
                    </a:moveTo>
                    <a:cubicBezTo>
                      <a:pt x="2422" y="1"/>
                      <a:pt x="2406" y="8"/>
                      <a:pt x="2395" y="23"/>
                    </a:cubicBezTo>
                    <a:cubicBezTo>
                      <a:pt x="1886" y="823"/>
                      <a:pt x="1511" y="1685"/>
                      <a:pt x="1135" y="2550"/>
                    </a:cubicBezTo>
                    <a:cubicBezTo>
                      <a:pt x="756" y="3437"/>
                      <a:pt x="335" y="4315"/>
                      <a:pt x="11" y="5222"/>
                    </a:cubicBezTo>
                    <a:cubicBezTo>
                      <a:pt x="1" y="5239"/>
                      <a:pt x="17" y="5255"/>
                      <a:pt x="33" y="5255"/>
                    </a:cubicBezTo>
                    <a:cubicBezTo>
                      <a:pt x="30" y="6366"/>
                      <a:pt x="1417" y="6726"/>
                      <a:pt x="2301" y="6768"/>
                    </a:cubicBezTo>
                    <a:cubicBezTo>
                      <a:pt x="2358" y="6770"/>
                      <a:pt x="2417" y="6772"/>
                      <a:pt x="2475" y="6772"/>
                    </a:cubicBezTo>
                    <a:cubicBezTo>
                      <a:pt x="3455" y="6772"/>
                      <a:pt x="4549" y="6379"/>
                      <a:pt x="4757" y="5303"/>
                    </a:cubicBezTo>
                    <a:cubicBezTo>
                      <a:pt x="4760" y="5268"/>
                      <a:pt x="4734" y="5242"/>
                      <a:pt x="4705" y="5239"/>
                    </a:cubicBezTo>
                    <a:cubicBezTo>
                      <a:pt x="3820" y="3567"/>
                      <a:pt x="3085" y="1831"/>
                      <a:pt x="2489" y="36"/>
                    </a:cubicBezTo>
                    <a:cubicBezTo>
                      <a:pt x="2481" y="13"/>
                      <a:pt x="2460" y="1"/>
                      <a:pt x="2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6" name="Google Shape;3666;p32"/>
              <p:cNvSpPr/>
              <p:nvPr/>
            </p:nvSpPr>
            <p:spPr>
              <a:xfrm>
                <a:off x="3808751" y="4455517"/>
                <a:ext cx="25808" cy="1392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2" extrusionOk="0">
                    <a:moveTo>
                      <a:pt x="336" y="0"/>
                    </a:moveTo>
                    <a:cubicBezTo>
                      <a:pt x="332" y="0"/>
                      <a:pt x="328" y="1"/>
                      <a:pt x="325" y="2"/>
                    </a:cubicBezTo>
                    <a:cubicBezTo>
                      <a:pt x="224" y="41"/>
                      <a:pt x="124" y="96"/>
                      <a:pt x="30" y="148"/>
                    </a:cubicBezTo>
                    <a:cubicBezTo>
                      <a:pt x="1" y="168"/>
                      <a:pt x="13" y="211"/>
                      <a:pt x="44" y="211"/>
                    </a:cubicBezTo>
                    <a:cubicBezTo>
                      <a:pt x="47" y="211"/>
                      <a:pt x="51" y="211"/>
                      <a:pt x="56" y="209"/>
                    </a:cubicBezTo>
                    <a:cubicBezTo>
                      <a:pt x="156" y="174"/>
                      <a:pt x="266" y="128"/>
                      <a:pt x="360" y="76"/>
                    </a:cubicBezTo>
                    <a:cubicBezTo>
                      <a:pt x="393" y="59"/>
                      <a:pt x="374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3843620" y="4440874"/>
                <a:ext cx="24758" cy="1214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85" extrusionOk="0">
                    <a:moveTo>
                      <a:pt x="317" y="0"/>
                    </a:moveTo>
                    <a:cubicBezTo>
                      <a:pt x="315" y="0"/>
                      <a:pt x="312" y="1"/>
                      <a:pt x="309" y="1"/>
                    </a:cubicBezTo>
                    <a:cubicBezTo>
                      <a:pt x="211" y="18"/>
                      <a:pt x="114" y="69"/>
                      <a:pt x="33" y="118"/>
                    </a:cubicBezTo>
                    <a:cubicBezTo>
                      <a:pt x="0" y="137"/>
                      <a:pt x="21" y="184"/>
                      <a:pt x="54" y="184"/>
                    </a:cubicBezTo>
                    <a:cubicBezTo>
                      <a:pt x="60" y="184"/>
                      <a:pt x="66" y="183"/>
                      <a:pt x="72" y="180"/>
                    </a:cubicBezTo>
                    <a:cubicBezTo>
                      <a:pt x="160" y="134"/>
                      <a:pt x="254" y="105"/>
                      <a:pt x="338" y="63"/>
                    </a:cubicBezTo>
                    <a:cubicBezTo>
                      <a:pt x="377" y="51"/>
                      <a:pt x="352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3883218" y="4430695"/>
                <a:ext cx="26334" cy="10639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2" extrusionOk="0">
                    <a:moveTo>
                      <a:pt x="342" y="0"/>
                    </a:moveTo>
                    <a:cubicBezTo>
                      <a:pt x="339" y="0"/>
                      <a:pt x="337" y="1"/>
                      <a:pt x="334" y="1"/>
                    </a:cubicBezTo>
                    <a:cubicBezTo>
                      <a:pt x="237" y="17"/>
                      <a:pt x="137" y="53"/>
                      <a:pt x="43" y="85"/>
                    </a:cubicBezTo>
                    <a:cubicBezTo>
                      <a:pt x="1" y="100"/>
                      <a:pt x="11" y="161"/>
                      <a:pt x="51" y="161"/>
                    </a:cubicBezTo>
                    <a:cubicBezTo>
                      <a:pt x="54" y="161"/>
                      <a:pt x="58" y="161"/>
                      <a:pt x="62" y="160"/>
                    </a:cubicBezTo>
                    <a:cubicBezTo>
                      <a:pt x="159" y="134"/>
                      <a:pt x="266" y="117"/>
                      <a:pt x="360" y="82"/>
                    </a:cubicBezTo>
                    <a:cubicBezTo>
                      <a:pt x="400" y="57"/>
                      <a:pt x="387" y="0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3926625" y="4432993"/>
                <a:ext cx="2278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0" extrusionOk="0">
                    <a:moveTo>
                      <a:pt x="245" y="1"/>
                    </a:moveTo>
                    <a:cubicBezTo>
                      <a:pt x="178" y="1"/>
                      <a:pt x="109" y="6"/>
                      <a:pt x="42" y="14"/>
                    </a:cubicBezTo>
                    <a:cubicBezTo>
                      <a:pt x="0" y="18"/>
                      <a:pt x="0" y="76"/>
                      <a:pt x="42" y="76"/>
                    </a:cubicBezTo>
                    <a:cubicBezTo>
                      <a:pt x="112" y="82"/>
                      <a:pt x="185" y="90"/>
                      <a:pt x="255" y="90"/>
                    </a:cubicBezTo>
                    <a:cubicBezTo>
                      <a:pt x="266" y="90"/>
                      <a:pt x="278" y="89"/>
                      <a:pt x="289" y="89"/>
                    </a:cubicBezTo>
                    <a:cubicBezTo>
                      <a:pt x="347" y="89"/>
                      <a:pt x="347" y="8"/>
                      <a:pt x="289" y="1"/>
                    </a:cubicBezTo>
                    <a:cubicBezTo>
                      <a:pt x="274" y="1"/>
                      <a:pt x="260" y="1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3969177" y="4435161"/>
                <a:ext cx="26531" cy="945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44" extrusionOk="0">
                    <a:moveTo>
                      <a:pt x="46" y="1"/>
                    </a:moveTo>
                    <a:cubicBezTo>
                      <a:pt x="16" y="1"/>
                      <a:pt x="0" y="46"/>
                      <a:pt x="29" y="62"/>
                    </a:cubicBezTo>
                    <a:cubicBezTo>
                      <a:pt x="120" y="105"/>
                      <a:pt x="227" y="127"/>
                      <a:pt x="324" y="143"/>
                    </a:cubicBezTo>
                    <a:cubicBezTo>
                      <a:pt x="326" y="144"/>
                      <a:pt x="329" y="144"/>
                      <a:pt x="331" y="144"/>
                    </a:cubicBezTo>
                    <a:cubicBezTo>
                      <a:pt x="384" y="144"/>
                      <a:pt x="403" y="68"/>
                      <a:pt x="350" y="56"/>
                    </a:cubicBezTo>
                    <a:cubicBezTo>
                      <a:pt x="256" y="30"/>
                      <a:pt x="143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4007002" y="4448294"/>
                <a:ext cx="22131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50" extrusionOk="0">
                    <a:moveTo>
                      <a:pt x="103" y="1"/>
                    </a:moveTo>
                    <a:cubicBezTo>
                      <a:pt x="76" y="1"/>
                      <a:pt x="49" y="4"/>
                      <a:pt x="24" y="11"/>
                    </a:cubicBezTo>
                    <a:cubicBezTo>
                      <a:pt x="4" y="21"/>
                      <a:pt x="1" y="54"/>
                      <a:pt x="24" y="57"/>
                    </a:cubicBezTo>
                    <a:cubicBezTo>
                      <a:pt x="111" y="73"/>
                      <a:pt x="179" y="96"/>
                      <a:pt x="257" y="141"/>
                    </a:cubicBezTo>
                    <a:cubicBezTo>
                      <a:pt x="266" y="147"/>
                      <a:pt x="275" y="149"/>
                      <a:pt x="282" y="149"/>
                    </a:cubicBezTo>
                    <a:cubicBezTo>
                      <a:pt x="319" y="149"/>
                      <a:pt x="336" y="96"/>
                      <a:pt x="299" y="67"/>
                    </a:cubicBezTo>
                    <a:cubicBezTo>
                      <a:pt x="247" y="24"/>
                      <a:pt x="174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4040361" y="4466418"/>
                <a:ext cx="15301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40" y="0"/>
                    </a:moveTo>
                    <a:cubicBezTo>
                      <a:pt x="18" y="0"/>
                      <a:pt x="0" y="27"/>
                      <a:pt x="18" y="50"/>
                    </a:cubicBezTo>
                    <a:cubicBezTo>
                      <a:pt x="60" y="98"/>
                      <a:pt x="99" y="150"/>
                      <a:pt x="147" y="189"/>
                    </a:cubicBezTo>
                    <a:cubicBezTo>
                      <a:pt x="157" y="198"/>
                      <a:pt x="168" y="202"/>
                      <a:pt x="178" y="202"/>
                    </a:cubicBezTo>
                    <a:cubicBezTo>
                      <a:pt x="209" y="202"/>
                      <a:pt x="233" y="163"/>
                      <a:pt x="206" y="134"/>
                    </a:cubicBezTo>
                    <a:cubicBezTo>
                      <a:pt x="163" y="89"/>
                      <a:pt x="108" y="50"/>
                      <a:pt x="60" y="8"/>
                    </a:cubicBezTo>
                    <a:cubicBezTo>
                      <a:pt x="53" y="3"/>
                      <a:pt x="47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3925114" y="4200071"/>
                <a:ext cx="5845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27" extrusionOk="0">
                    <a:moveTo>
                      <a:pt x="44" y="0"/>
                    </a:moveTo>
                    <a:cubicBezTo>
                      <a:pt x="33" y="0"/>
                      <a:pt x="22" y="6"/>
                      <a:pt x="20" y="17"/>
                    </a:cubicBezTo>
                    <a:cubicBezTo>
                      <a:pt x="7" y="111"/>
                      <a:pt x="1" y="209"/>
                      <a:pt x="14" y="302"/>
                    </a:cubicBezTo>
                    <a:cubicBezTo>
                      <a:pt x="15" y="319"/>
                      <a:pt x="31" y="327"/>
                      <a:pt x="48" y="327"/>
                    </a:cubicBezTo>
                    <a:cubicBezTo>
                      <a:pt x="64" y="327"/>
                      <a:pt x="80" y="319"/>
                      <a:pt x="82" y="302"/>
                    </a:cubicBezTo>
                    <a:cubicBezTo>
                      <a:pt x="88" y="209"/>
                      <a:pt x="82" y="111"/>
                      <a:pt x="69" y="17"/>
                    </a:cubicBezTo>
                    <a:cubicBezTo>
                      <a:pt x="67" y="6"/>
                      <a:pt x="56" y="0"/>
                      <a:pt x="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3922487" y="4236451"/>
                <a:ext cx="9062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86" extrusionOk="0">
                    <a:moveTo>
                      <a:pt x="42" y="0"/>
                    </a:moveTo>
                    <a:cubicBezTo>
                      <a:pt x="20" y="0"/>
                      <a:pt x="0" y="22"/>
                      <a:pt x="11" y="46"/>
                    </a:cubicBezTo>
                    <a:cubicBezTo>
                      <a:pt x="44" y="111"/>
                      <a:pt x="57" y="186"/>
                      <a:pt x="54" y="254"/>
                    </a:cubicBezTo>
                    <a:cubicBezTo>
                      <a:pt x="50" y="274"/>
                      <a:pt x="66" y="285"/>
                      <a:pt x="84" y="285"/>
                    </a:cubicBezTo>
                    <a:cubicBezTo>
                      <a:pt x="98" y="285"/>
                      <a:pt x="113" y="278"/>
                      <a:pt x="118" y="260"/>
                    </a:cubicBezTo>
                    <a:cubicBezTo>
                      <a:pt x="138" y="176"/>
                      <a:pt x="122" y="89"/>
                      <a:pt x="70" y="14"/>
                    </a:cubicBezTo>
                    <a:cubicBezTo>
                      <a:pt x="62" y="4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3923407" y="4269613"/>
                <a:ext cx="6239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7" extrusionOk="0">
                    <a:moveTo>
                      <a:pt x="50" y="1"/>
                    </a:moveTo>
                    <a:cubicBezTo>
                      <a:pt x="40" y="1"/>
                      <a:pt x="31" y="6"/>
                      <a:pt x="30" y="18"/>
                    </a:cubicBezTo>
                    <a:cubicBezTo>
                      <a:pt x="14" y="115"/>
                      <a:pt x="1" y="228"/>
                      <a:pt x="17" y="322"/>
                    </a:cubicBezTo>
                    <a:cubicBezTo>
                      <a:pt x="20" y="338"/>
                      <a:pt x="36" y="347"/>
                      <a:pt x="51" y="347"/>
                    </a:cubicBezTo>
                    <a:cubicBezTo>
                      <a:pt x="66" y="347"/>
                      <a:pt x="82" y="338"/>
                      <a:pt x="85" y="322"/>
                    </a:cubicBezTo>
                    <a:cubicBezTo>
                      <a:pt x="95" y="222"/>
                      <a:pt x="82" y="115"/>
                      <a:pt x="72" y="18"/>
                    </a:cubicBezTo>
                    <a:cubicBezTo>
                      <a:pt x="69" y="6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3920452" y="4314464"/>
                <a:ext cx="6239" cy="22722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6" extrusionOk="0">
                    <a:moveTo>
                      <a:pt x="47" y="0"/>
                    </a:moveTo>
                    <a:cubicBezTo>
                      <a:pt x="31" y="0"/>
                      <a:pt x="15" y="12"/>
                      <a:pt x="13" y="34"/>
                    </a:cubicBezTo>
                    <a:cubicBezTo>
                      <a:pt x="7" y="119"/>
                      <a:pt x="0" y="216"/>
                      <a:pt x="7" y="307"/>
                    </a:cubicBezTo>
                    <a:cubicBezTo>
                      <a:pt x="8" y="332"/>
                      <a:pt x="29" y="345"/>
                      <a:pt x="49" y="345"/>
                    </a:cubicBezTo>
                    <a:cubicBezTo>
                      <a:pt x="69" y="345"/>
                      <a:pt x="89" y="332"/>
                      <a:pt x="91" y="307"/>
                    </a:cubicBezTo>
                    <a:cubicBezTo>
                      <a:pt x="94" y="216"/>
                      <a:pt x="91" y="119"/>
                      <a:pt x="81" y="34"/>
                    </a:cubicBezTo>
                    <a:cubicBezTo>
                      <a:pt x="80" y="12"/>
                      <a:pt x="64" y="0"/>
                      <a:pt x="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3918285" y="4355768"/>
                <a:ext cx="7946" cy="1963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99" extrusionOk="0">
                    <a:moveTo>
                      <a:pt x="60" y="1"/>
                    </a:moveTo>
                    <a:cubicBezTo>
                      <a:pt x="47" y="1"/>
                      <a:pt x="33" y="8"/>
                      <a:pt x="27" y="24"/>
                    </a:cubicBezTo>
                    <a:cubicBezTo>
                      <a:pt x="1" y="102"/>
                      <a:pt x="1" y="193"/>
                      <a:pt x="30" y="270"/>
                    </a:cubicBezTo>
                    <a:cubicBezTo>
                      <a:pt x="40" y="290"/>
                      <a:pt x="57" y="298"/>
                      <a:pt x="74" y="298"/>
                    </a:cubicBezTo>
                    <a:cubicBezTo>
                      <a:pt x="98" y="298"/>
                      <a:pt x="120" y="279"/>
                      <a:pt x="114" y="248"/>
                    </a:cubicBezTo>
                    <a:cubicBezTo>
                      <a:pt x="105" y="173"/>
                      <a:pt x="95" y="105"/>
                      <a:pt x="92" y="31"/>
                    </a:cubicBezTo>
                    <a:cubicBezTo>
                      <a:pt x="92" y="11"/>
                      <a:pt x="76" y="1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3921502" y="4391492"/>
                <a:ext cx="6895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56" extrusionOk="0">
                    <a:moveTo>
                      <a:pt x="52" y="1"/>
                    </a:moveTo>
                    <a:cubicBezTo>
                      <a:pt x="40" y="1"/>
                      <a:pt x="28" y="7"/>
                      <a:pt x="26" y="18"/>
                    </a:cubicBezTo>
                    <a:cubicBezTo>
                      <a:pt x="10" y="112"/>
                      <a:pt x="1" y="225"/>
                      <a:pt x="14" y="319"/>
                    </a:cubicBezTo>
                    <a:cubicBezTo>
                      <a:pt x="18" y="344"/>
                      <a:pt x="35" y="356"/>
                      <a:pt x="52" y="356"/>
                    </a:cubicBezTo>
                    <a:cubicBezTo>
                      <a:pt x="69" y="356"/>
                      <a:pt x="86" y="344"/>
                      <a:pt x="91" y="319"/>
                    </a:cubicBezTo>
                    <a:cubicBezTo>
                      <a:pt x="104" y="225"/>
                      <a:pt x="95" y="112"/>
                      <a:pt x="78" y="18"/>
                    </a:cubicBezTo>
                    <a:cubicBezTo>
                      <a:pt x="77" y="7"/>
                      <a:pt x="65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3920255" y="4429644"/>
                <a:ext cx="7224" cy="20817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17" extrusionOk="0">
                    <a:moveTo>
                      <a:pt x="50" y="0"/>
                    </a:moveTo>
                    <a:cubicBezTo>
                      <a:pt x="39" y="0"/>
                      <a:pt x="29" y="6"/>
                      <a:pt x="26" y="20"/>
                    </a:cubicBezTo>
                    <a:cubicBezTo>
                      <a:pt x="0" y="108"/>
                      <a:pt x="7" y="205"/>
                      <a:pt x="29" y="289"/>
                    </a:cubicBezTo>
                    <a:cubicBezTo>
                      <a:pt x="36" y="308"/>
                      <a:pt x="50" y="316"/>
                      <a:pt x="65" y="316"/>
                    </a:cubicBezTo>
                    <a:cubicBezTo>
                      <a:pt x="87" y="316"/>
                      <a:pt x="110" y="297"/>
                      <a:pt x="104" y="270"/>
                    </a:cubicBezTo>
                    <a:cubicBezTo>
                      <a:pt x="88" y="189"/>
                      <a:pt x="81" y="114"/>
                      <a:pt x="81" y="30"/>
                    </a:cubicBezTo>
                    <a:cubicBezTo>
                      <a:pt x="81" y="11"/>
                      <a:pt x="65" y="0"/>
                      <a:pt x="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3920846" y="4469439"/>
                <a:ext cx="5385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82" h="242" extrusionOk="0">
                    <a:moveTo>
                      <a:pt x="41" y="0"/>
                    </a:moveTo>
                    <a:cubicBezTo>
                      <a:pt x="26" y="0"/>
                      <a:pt x="11" y="10"/>
                      <a:pt x="7" y="30"/>
                    </a:cubicBezTo>
                    <a:cubicBezTo>
                      <a:pt x="4" y="91"/>
                      <a:pt x="1" y="153"/>
                      <a:pt x="4" y="208"/>
                    </a:cubicBezTo>
                    <a:cubicBezTo>
                      <a:pt x="6" y="230"/>
                      <a:pt x="22" y="242"/>
                      <a:pt x="38" y="242"/>
                    </a:cubicBezTo>
                    <a:cubicBezTo>
                      <a:pt x="54" y="242"/>
                      <a:pt x="70" y="230"/>
                      <a:pt x="72" y="208"/>
                    </a:cubicBezTo>
                    <a:cubicBezTo>
                      <a:pt x="82" y="149"/>
                      <a:pt x="75" y="88"/>
                      <a:pt x="72" y="30"/>
                    </a:cubicBezTo>
                    <a:cubicBezTo>
                      <a:pt x="70" y="10"/>
                      <a:pt x="56" y="0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3906399" y="4455452"/>
                <a:ext cx="167064" cy="5536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843" extrusionOk="0">
                    <a:moveTo>
                      <a:pt x="239" y="1"/>
                    </a:moveTo>
                    <a:cubicBezTo>
                      <a:pt x="169" y="1"/>
                      <a:pt x="98" y="9"/>
                      <a:pt x="30" y="26"/>
                    </a:cubicBezTo>
                    <a:cubicBezTo>
                      <a:pt x="1" y="32"/>
                      <a:pt x="7" y="77"/>
                      <a:pt x="39" y="77"/>
                    </a:cubicBezTo>
                    <a:cubicBezTo>
                      <a:pt x="54" y="77"/>
                      <a:pt x="68" y="77"/>
                      <a:pt x="83" y="77"/>
                    </a:cubicBezTo>
                    <a:cubicBezTo>
                      <a:pt x="451" y="77"/>
                      <a:pt x="922" y="235"/>
                      <a:pt x="872" y="680"/>
                    </a:cubicBezTo>
                    <a:cubicBezTo>
                      <a:pt x="833" y="683"/>
                      <a:pt x="665" y="701"/>
                      <a:pt x="523" y="701"/>
                    </a:cubicBezTo>
                    <a:cubicBezTo>
                      <a:pt x="403" y="701"/>
                      <a:pt x="301" y="689"/>
                      <a:pt x="308" y="644"/>
                    </a:cubicBezTo>
                    <a:cubicBezTo>
                      <a:pt x="312" y="627"/>
                      <a:pt x="300" y="616"/>
                      <a:pt x="287" y="616"/>
                    </a:cubicBezTo>
                    <a:cubicBezTo>
                      <a:pt x="279" y="616"/>
                      <a:pt x="270" y="621"/>
                      <a:pt x="266" y="631"/>
                    </a:cubicBezTo>
                    <a:cubicBezTo>
                      <a:pt x="215" y="772"/>
                      <a:pt x="322" y="806"/>
                      <a:pt x="449" y="806"/>
                    </a:cubicBezTo>
                    <a:cubicBezTo>
                      <a:pt x="564" y="806"/>
                      <a:pt x="695" y="778"/>
                      <a:pt x="746" y="774"/>
                    </a:cubicBezTo>
                    <a:cubicBezTo>
                      <a:pt x="804" y="771"/>
                      <a:pt x="856" y="771"/>
                      <a:pt x="914" y="767"/>
                    </a:cubicBezTo>
                    <a:cubicBezTo>
                      <a:pt x="919" y="769"/>
                      <a:pt x="925" y="770"/>
                      <a:pt x="932" y="770"/>
                    </a:cubicBezTo>
                    <a:cubicBezTo>
                      <a:pt x="939" y="770"/>
                      <a:pt x="947" y="769"/>
                      <a:pt x="953" y="767"/>
                    </a:cubicBezTo>
                    <a:cubicBezTo>
                      <a:pt x="1052" y="764"/>
                      <a:pt x="1151" y="763"/>
                      <a:pt x="1250" y="763"/>
                    </a:cubicBezTo>
                    <a:cubicBezTo>
                      <a:pt x="1662" y="763"/>
                      <a:pt x="2071" y="790"/>
                      <a:pt x="2479" y="842"/>
                    </a:cubicBezTo>
                    <a:cubicBezTo>
                      <a:pt x="2482" y="842"/>
                      <a:pt x="2485" y="843"/>
                      <a:pt x="2488" y="843"/>
                    </a:cubicBezTo>
                    <a:cubicBezTo>
                      <a:pt x="2543" y="843"/>
                      <a:pt x="2541" y="754"/>
                      <a:pt x="2479" y="745"/>
                    </a:cubicBezTo>
                    <a:cubicBezTo>
                      <a:pt x="2119" y="706"/>
                      <a:pt x="1756" y="680"/>
                      <a:pt x="1390" y="677"/>
                    </a:cubicBezTo>
                    <a:cubicBezTo>
                      <a:pt x="1258" y="677"/>
                      <a:pt x="1125" y="677"/>
                      <a:pt x="995" y="680"/>
                    </a:cubicBezTo>
                    <a:cubicBezTo>
                      <a:pt x="1014" y="252"/>
                      <a:pt x="629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3994263" y="4459917"/>
                <a:ext cx="20489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19" extrusionOk="0">
                    <a:moveTo>
                      <a:pt x="46" y="1"/>
                    </a:moveTo>
                    <a:cubicBezTo>
                      <a:pt x="28" y="1"/>
                      <a:pt x="10" y="13"/>
                      <a:pt x="7" y="39"/>
                    </a:cubicBezTo>
                    <a:cubicBezTo>
                      <a:pt x="0" y="155"/>
                      <a:pt x="23" y="269"/>
                      <a:pt x="65" y="379"/>
                    </a:cubicBezTo>
                    <a:cubicBezTo>
                      <a:pt x="77" y="407"/>
                      <a:pt x="102" y="419"/>
                      <a:pt x="126" y="419"/>
                    </a:cubicBezTo>
                    <a:cubicBezTo>
                      <a:pt x="163" y="419"/>
                      <a:pt x="200" y="390"/>
                      <a:pt x="182" y="346"/>
                    </a:cubicBezTo>
                    <a:cubicBezTo>
                      <a:pt x="153" y="269"/>
                      <a:pt x="195" y="191"/>
                      <a:pt x="266" y="165"/>
                    </a:cubicBezTo>
                    <a:cubicBezTo>
                      <a:pt x="311" y="143"/>
                      <a:pt x="311" y="61"/>
                      <a:pt x="253" y="61"/>
                    </a:cubicBezTo>
                    <a:cubicBezTo>
                      <a:pt x="252" y="61"/>
                      <a:pt x="251" y="61"/>
                      <a:pt x="250" y="61"/>
                    </a:cubicBezTo>
                    <a:cubicBezTo>
                      <a:pt x="192" y="68"/>
                      <a:pt x="137" y="100"/>
                      <a:pt x="101" y="142"/>
                    </a:cubicBezTo>
                    <a:cubicBezTo>
                      <a:pt x="94" y="107"/>
                      <a:pt x="88" y="74"/>
                      <a:pt x="85" y="39"/>
                    </a:cubicBezTo>
                    <a:cubicBezTo>
                      <a:pt x="83" y="14"/>
                      <a:pt x="65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3881117" y="4303037"/>
                <a:ext cx="32769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99" h="786" extrusionOk="0">
                    <a:moveTo>
                      <a:pt x="134" y="1"/>
                    </a:moveTo>
                    <a:cubicBezTo>
                      <a:pt x="121" y="1"/>
                      <a:pt x="110" y="7"/>
                      <a:pt x="107" y="21"/>
                    </a:cubicBezTo>
                    <a:cubicBezTo>
                      <a:pt x="62" y="257"/>
                      <a:pt x="32" y="497"/>
                      <a:pt x="7" y="730"/>
                    </a:cubicBezTo>
                    <a:cubicBezTo>
                      <a:pt x="1" y="765"/>
                      <a:pt x="32" y="785"/>
                      <a:pt x="62" y="785"/>
                    </a:cubicBezTo>
                    <a:cubicBezTo>
                      <a:pt x="82" y="785"/>
                      <a:pt x="101" y="777"/>
                      <a:pt x="110" y="759"/>
                    </a:cubicBezTo>
                    <a:cubicBezTo>
                      <a:pt x="143" y="701"/>
                      <a:pt x="175" y="643"/>
                      <a:pt x="207" y="584"/>
                    </a:cubicBezTo>
                    <a:cubicBezTo>
                      <a:pt x="220" y="555"/>
                      <a:pt x="237" y="532"/>
                      <a:pt x="253" y="506"/>
                    </a:cubicBezTo>
                    <a:cubicBezTo>
                      <a:pt x="257" y="506"/>
                      <a:pt x="261" y="506"/>
                      <a:pt x="265" y="506"/>
                    </a:cubicBezTo>
                    <a:cubicBezTo>
                      <a:pt x="372" y="506"/>
                      <a:pt x="407" y="549"/>
                      <a:pt x="363" y="636"/>
                    </a:cubicBezTo>
                    <a:cubicBezTo>
                      <a:pt x="355" y="677"/>
                      <a:pt x="389" y="707"/>
                      <a:pt x="420" y="707"/>
                    </a:cubicBezTo>
                    <a:cubicBezTo>
                      <a:pt x="441" y="707"/>
                      <a:pt x="460" y="694"/>
                      <a:pt x="467" y="665"/>
                    </a:cubicBezTo>
                    <a:cubicBezTo>
                      <a:pt x="499" y="545"/>
                      <a:pt x="496" y="341"/>
                      <a:pt x="327" y="335"/>
                    </a:cubicBezTo>
                    <a:cubicBezTo>
                      <a:pt x="323" y="334"/>
                      <a:pt x="319" y="334"/>
                      <a:pt x="315" y="334"/>
                    </a:cubicBezTo>
                    <a:cubicBezTo>
                      <a:pt x="243" y="334"/>
                      <a:pt x="185" y="387"/>
                      <a:pt x="139" y="451"/>
                    </a:cubicBezTo>
                    <a:cubicBezTo>
                      <a:pt x="152" y="309"/>
                      <a:pt x="165" y="166"/>
                      <a:pt x="169" y="30"/>
                    </a:cubicBezTo>
                    <a:cubicBezTo>
                      <a:pt x="169" y="12"/>
                      <a:pt x="150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3906005" y="4115688"/>
                <a:ext cx="52405" cy="34542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26" extrusionOk="0">
                    <a:moveTo>
                      <a:pt x="97" y="0"/>
                    </a:moveTo>
                    <a:cubicBezTo>
                      <a:pt x="61" y="0"/>
                      <a:pt x="32" y="43"/>
                      <a:pt x="65" y="78"/>
                    </a:cubicBezTo>
                    <a:cubicBezTo>
                      <a:pt x="130" y="143"/>
                      <a:pt x="185" y="211"/>
                      <a:pt x="246" y="279"/>
                    </a:cubicBezTo>
                    <a:cubicBezTo>
                      <a:pt x="175" y="324"/>
                      <a:pt x="101" y="363"/>
                      <a:pt x="29" y="408"/>
                    </a:cubicBezTo>
                    <a:cubicBezTo>
                      <a:pt x="0" y="426"/>
                      <a:pt x="13" y="479"/>
                      <a:pt x="43" y="479"/>
                    </a:cubicBezTo>
                    <a:cubicBezTo>
                      <a:pt x="47" y="479"/>
                      <a:pt x="51" y="478"/>
                      <a:pt x="55" y="476"/>
                    </a:cubicBezTo>
                    <a:cubicBezTo>
                      <a:pt x="146" y="441"/>
                      <a:pt x="230" y="402"/>
                      <a:pt x="314" y="360"/>
                    </a:cubicBezTo>
                    <a:cubicBezTo>
                      <a:pt x="356" y="408"/>
                      <a:pt x="402" y="457"/>
                      <a:pt x="444" y="505"/>
                    </a:cubicBezTo>
                    <a:cubicBezTo>
                      <a:pt x="457" y="520"/>
                      <a:pt x="472" y="526"/>
                      <a:pt x="486" y="526"/>
                    </a:cubicBezTo>
                    <a:cubicBezTo>
                      <a:pt x="528" y="526"/>
                      <a:pt x="563" y="468"/>
                      <a:pt x="531" y="421"/>
                    </a:cubicBezTo>
                    <a:cubicBezTo>
                      <a:pt x="499" y="379"/>
                      <a:pt x="467" y="343"/>
                      <a:pt x="428" y="305"/>
                    </a:cubicBezTo>
                    <a:cubicBezTo>
                      <a:pt x="538" y="246"/>
                      <a:pt x="645" y="185"/>
                      <a:pt x="745" y="120"/>
                    </a:cubicBezTo>
                    <a:cubicBezTo>
                      <a:pt x="797" y="87"/>
                      <a:pt x="764" y="15"/>
                      <a:pt x="715" y="15"/>
                    </a:cubicBezTo>
                    <a:cubicBezTo>
                      <a:pt x="706" y="15"/>
                      <a:pt x="696" y="17"/>
                      <a:pt x="687" y="23"/>
                    </a:cubicBezTo>
                    <a:lnTo>
                      <a:pt x="347" y="217"/>
                    </a:lnTo>
                    <a:cubicBezTo>
                      <a:pt x="275" y="146"/>
                      <a:pt x="201" y="78"/>
                      <a:pt x="130" y="13"/>
                    </a:cubicBezTo>
                    <a:cubicBezTo>
                      <a:pt x="119" y="4"/>
                      <a:pt x="108" y="0"/>
                      <a:pt x="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3735990" y="4475874"/>
                <a:ext cx="28304" cy="4301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55" extrusionOk="0">
                    <a:moveTo>
                      <a:pt x="151" y="80"/>
                    </a:moveTo>
                    <a:cubicBezTo>
                      <a:pt x="195" y="80"/>
                      <a:pt x="239" y="97"/>
                      <a:pt x="260" y="136"/>
                    </a:cubicBezTo>
                    <a:cubicBezTo>
                      <a:pt x="308" y="211"/>
                      <a:pt x="225" y="299"/>
                      <a:pt x="149" y="299"/>
                    </a:cubicBezTo>
                    <a:cubicBezTo>
                      <a:pt x="142" y="299"/>
                      <a:pt x="136" y="299"/>
                      <a:pt x="130" y="298"/>
                    </a:cubicBezTo>
                    <a:lnTo>
                      <a:pt x="117" y="298"/>
                    </a:lnTo>
                    <a:cubicBezTo>
                      <a:pt x="104" y="230"/>
                      <a:pt x="98" y="162"/>
                      <a:pt x="85" y="94"/>
                    </a:cubicBezTo>
                    <a:cubicBezTo>
                      <a:pt x="105" y="85"/>
                      <a:pt x="128" y="80"/>
                      <a:pt x="151" y="80"/>
                    </a:cubicBezTo>
                    <a:close/>
                    <a:moveTo>
                      <a:pt x="170" y="0"/>
                    </a:moveTo>
                    <a:cubicBezTo>
                      <a:pt x="128" y="0"/>
                      <a:pt x="87" y="12"/>
                      <a:pt x="52" y="35"/>
                    </a:cubicBezTo>
                    <a:cubicBezTo>
                      <a:pt x="50" y="34"/>
                      <a:pt x="47" y="34"/>
                      <a:pt x="44" y="34"/>
                    </a:cubicBezTo>
                    <a:cubicBezTo>
                      <a:pt x="30" y="34"/>
                      <a:pt x="17" y="46"/>
                      <a:pt x="17" y="68"/>
                    </a:cubicBezTo>
                    <a:lnTo>
                      <a:pt x="17" y="71"/>
                    </a:lnTo>
                    <a:lnTo>
                      <a:pt x="10" y="77"/>
                    </a:lnTo>
                    <a:cubicBezTo>
                      <a:pt x="1" y="90"/>
                      <a:pt x="4" y="107"/>
                      <a:pt x="14" y="116"/>
                    </a:cubicBezTo>
                    <a:cubicBezTo>
                      <a:pt x="10" y="285"/>
                      <a:pt x="33" y="479"/>
                      <a:pt x="101" y="628"/>
                    </a:cubicBezTo>
                    <a:cubicBezTo>
                      <a:pt x="110" y="647"/>
                      <a:pt x="124" y="654"/>
                      <a:pt x="138" y="654"/>
                    </a:cubicBezTo>
                    <a:cubicBezTo>
                      <a:pt x="166" y="654"/>
                      <a:pt x="196" y="625"/>
                      <a:pt x="192" y="592"/>
                    </a:cubicBezTo>
                    <a:cubicBezTo>
                      <a:pt x="179" y="531"/>
                      <a:pt x="159" y="473"/>
                      <a:pt x="137" y="411"/>
                    </a:cubicBezTo>
                    <a:lnTo>
                      <a:pt x="137" y="411"/>
                    </a:lnTo>
                    <a:cubicBezTo>
                      <a:pt x="138" y="411"/>
                      <a:pt x="140" y="411"/>
                      <a:pt x="141" y="411"/>
                    </a:cubicBezTo>
                    <a:cubicBezTo>
                      <a:pt x="292" y="411"/>
                      <a:pt x="431" y="244"/>
                      <a:pt x="354" y="103"/>
                    </a:cubicBezTo>
                    <a:cubicBezTo>
                      <a:pt x="317" y="35"/>
                      <a:pt x="243" y="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686" name="Google Shape;3686;p32"/>
          <p:cNvGrpSpPr/>
          <p:nvPr/>
        </p:nvGrpSpPr>
        <p:grpSpPr>
          <a:xfrm>
            <a:off x="9323731" y="-305953"/>
            <a:ext cx="3368125" cy="3114972"/>
            <a:chOff x="6992798" y="-229465"/>
            <a:chExt cx="2526094" cy="2336229"/>
          </a:xfrm>
        </p:grpSpPr>
        <p:grpSp>
          <p:nvGrpSpPr>
            <p:cNvPr id="3687" name="Google Shape;3687;p32"/>
            <p:cNvGrpSpPr/>
            <p:nvPr/>
          </p:nvGrpSpPr>
          <p:grpSpPr>
            <a:xfrm rot="2567276">
              <a:off x="6985685" y="-15798"/>
              <a:ext cx="733465" cy="266411"/>
              <a:chOff x="3720033" y="657636"/>
              <a:chExt cx="380942" cy="138367"/>
            </a:xfrm>
          </p:grpSpPr>
          <p:sp>
            <p:nvSpPr>
              <p:cNvPr id="3688" name="Google Shape;3688;p32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94" name="Google Shape;3694;p32"/>
            <p:cNvGrpSpPr/>
            <p:nvPr/>
          </p:nvGrpSpPr>
          <p:grpSpPr>
            <a:xfrm rot="-2367188">
              <a:off x="8331666" y="600691"/>
              <a:ext cx="493112" cy="177777"/>
              <a:chOff x="3781827" y="2039675"/>
              <a:chExt cx="256107" cy="92332"/>
            </a:xfrm>
          </p:grpSpPr>
          <p:sp>
            <p:nvSpPr>
              <p:cNvPr id="3695" name="Google Shape;3695;p32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00" name="Google Shape;3700;p32"/>
            <p:cNvGrpSpPr/>
            <p:nvPr/>
          </p:nvGrpSpPr>
          <p:grpSpPr>
            <a:xfrm rot="-1825424">
              <a:off x="8719676" y="1508451"/>
              <a:ext cx="738169" cy="441832"/>
              <a:chOff x="4884983" y="2824599"/>
              <a:chExt cx="253545" cy="151760"/>
            </a:xfrm>
          </p:grpSpPr>
          <p:sp>
            <p:nvSpPr>
              <p:cNvPr id="3701" name="Google Shape;3701;p32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10" name="Google Shape;3710;p32"/>
          <p:cNvGrpSpPr/>
          <p:nvPr/>
        </p:nvGrpSpPr>
        <p:grpSpPr>
          <a:xfrm>
            <a:off x="9631615" y="-1215229"/>
            <a:ext cx="3460680" cy="5561589"/>
            <a:chOff x="7223711" y="-911422"/>
            <a:chExt cx="2595510" cy="4171192"/>
          </a:xfrm>
        </p:grpSpPr>
        <p:grpSp>
          <p:nvGrpSpPr>
            <p:cNvPr id="3711" name="Google Shape;3711;p32"/>
            <p:cNvGrpSpPr/>
            <p:nvPr/>
          </p:nvGrpSpPr>
          <p:grpSpPr>
            <a:xfrm rot="-1244566">
              <a:off x="8296239" y="381406"/>
              <a:ext cx="1410581" cy="892908"/>
              <a:chOff x="4808808" y="1957984"/>
              <a:chExt cx="404920" cy="256310"/>
            </a:xfrm>
          </p:grpSpPr>
          <p:sp>
            <p:nvSpPr>
              <p:cNvPr id="3712" name="Google Shape;3712;p32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3" name="Google Shape;3713;p32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14" name="Google Shape;3714;p32"/>
            <p:cNvGrpSpPr/>
            <p:nvPr/>
          </p:nvGrpSpPr>
          <p:grpSpPr>
            <a:xfrm rot="1825564">
              <a:off x="7336065" y="-587169"/>
              <a:ext cx="1513122" cy="855162"/>
              <a:chOff x="4710963" y="556836"/>
              <a:chExt cx="599550" cy="338855"/>
            </a:xfrm>
          </p:grpSpPr>
          <p:sp>
            <p:nvSpPr>
              <p:cNvPr id="3715" name="Google Shape;3715;p32"/>
              <p:cNvSpPr/>
              <p:nvPr/>
            </p:nvSpPr>
            <p:spPr>
              <a:xfrm>
                <a:off x="4771180" y="608845"/>
                <a:ext cx="491277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368" extrusionOk="0">
                    <a:moveTo>
                      <a:pt x="3723" y="307"/>
                    </a:moveTo>
                    <a:lnTo>
                      <a:pt x="3723" y="307"/>
                    </a:lnTo>
                    <a:cubicBezTo>
                      <a:pt x="3690" y="602"/>
                      <a:pt x="3661" y="903"/>
                      <a:pt x="3635" y="1204"/>
                    </a:cubicBezTo>
                    <a:cubicBezTo>
                      <a:pt x="3441" y="1168"/>
                      <a:pt x="3253" y="1068"/>
                      <a:pt x="3078" y="919"/>
                    </a:cubicBezTo>
                    <a:cubicBezTo>
                      <a:pt x="3292" y="712"/>
                      <a:pt x="3506" y="508"/>
                      <a:pt x="3723" y="307"/>
                    </a:cubicBezTo>
                    <a:close/>
                    <a:moveTo>
                      <a:pt x="3813" y="248"/>
                    </a:moveTo>
                    <a:cubicBezTo>
                      <a:pt x="3985" y="508"/>
                      <a:pt x="4173" y="760"/>
                      <a:pt x="4364" y="1007"/>
                    </a:cubicBezTo>
                    <a:cubicBezTo>
                      <a:pt x="4178" y="1152"/>
                      <a:pt x="3979" y="1217"/>
                      <a:pt x="3788" y="1217"/>
                    </a:cubicBezTo>
                    <a:cubicBezTo>
                      <a:pt x="3784" y="1217"/>
                      <a:pt x="3779" y="1217"/>
                      <a:pt x="3775" y="1217"/>
                    </a:cubicBezTo>
                    <a:cubicBezTo>
                      <a:pt x="3791" y="893"/>
                      <a:pt x="3804" y="572"/>
                      <a:pt x="3813" y="248"/>
                    </a:cubicBezTo>
                    <a:close/>
                    <a:moveTo>
                      <a:pt x="3901" y="148"/>
                    </a:moveTo>
                    <a:cubicBezTo>
                      <a:pt x="4957" y="213"/>
                      <a:pt x="5994" y="527"/>
                      <a:pt x="6625" y="1428"/>
                    </a:cubicBezTo>
                    <a:cubicBezTo>
                      <a:pt x="7092" y="2089"/>
                      <a:pt x="7225" y="2808"/>
                      <a:pt x="7270" y="3563"/>
                    </a:cubicBezTo>
                    <a:cubicBezTo>
                      <a:pt x="7267" y="3563"/>
                      <a:pt x="7264" y="3569"/>
                      <a:pt x="7257" y="3575"/>
                    </a:cubicBezTo>
                    <a:cubicBezTo>
                      <a:pt x="7193" y="3509"/>
                      <a:pt x="7104" y="3442"/>
                      <a:pt x="7104" y="3442"/>
                    </a:cubicBezTo>
                    <a:lnTo>
                      <a:pt x="7104" y="3442"/>
                    </a:lnTo>
                    <a:cubicBezTo>
                      <a:pt x="7104" y="3442"/>
                      <a:pt x="7104" y="3442"/>
                      <a:pt x="7105" y="3443"/>
                    </a:cubicBezTo>
                    <a:cubicBezTo>
                      <a:pt x="7043" y="3401"/>
                      <a:pt x="6978" y="3355"/>
                      <a:pt x="6917" y="3310"/>
                    </a:cubicBezTo>
                    <a:cubicBezTo>
                      <a:pt x="6723" y="3164"/>
                      <a:pt x="6528" y="3018"/>
                      <a:pt x="6344" y="2863"/>
                    </a:cubicBezTo>
                    <a:cubicBezTo>
                      <a:pt x="6036" y="2607"/>
                      <a:pt x="5734" y="2335"/>
                      <a:pt x="5453" y="2053"/>
                    </a:cubicBezTo>
                    <a:cubicBezTo>
                      <a:pt x="4870" y="1470"/>
                      <a:pt x="4351" y="828"/>
                      <a:pt x="3885" y="148"/>
                    </a:cubicBezTo>
                    <a:close/>
                    <a:moveTo>
                      <a:pt x="3593" y="140"/>
                    </a:moveTo>
                    <a:cubicBezTo>
                      <a:pt x="3638" y="140"/>
                      <a:pt x="3682" y="140"/>
                      <a:pt x="3726" y="142"/>
                    </a:cubicBezTo>
                    <a:cubicBezTo>
                      <a:pt x="2537" y="1259"/>
                      <a:pt x="1358" y="2400"/>
                      <a:pt x="260" y="3614"/>
                    </a:cubicBezTo>
                    <a:cubicBezTo>
                      <a:pt x="318" y="2678"/>
                      <a:pt x="480" y="1781"/>
                      <a:pt x="1173" y="1052"/>
                    </a:cubicBezTo>
                    <a:cubicBezTo>
                      <a:pt x="1800" y="391"/>
                      <a:pt x="2705" y="140"/>
                      <a:pt x="3593" y="140"/>
                    </a:cubicBezTo>
                    <a:close/>
                    <a:moveTo>
                      <a:pt x="4422" y="1087"/>
                    </a:moveTo>
                    <a:cubicBezTo>
                      <a:pt x="4763" y="1518"/>
                      <a:pt x="5132" y="1923"/>
                      <a:pt x="5524" y="2302"/>
                    </a:cubicBezTo>
                    <a:cubicBezTo>
                      <a:pt x="5858" y="2623"/>
                      <a:pt x="6201" y="2921"/>
                      <a:pt x="6567" y="3206"/>
                    </a:cubicBezTo>
                    <a:cubicBezTo>
                      <a:pt x="6719" y="3326"/>
                      <a:pt x="6878" y="3446"/>
                      <a:pt x="7040" y="3559"/>
                    </a:cubicBezTo>
                    <a:cubicBezTo>
                      <a:pt x="7072" y="3582"/>
                      <a:pt x="7105" y="3608"/>
                      <a:pt x="7134" y="3631"/>
                    </a:cubicBezTo>
                    <a:cubicBezTo>
                      <a:pt x="6301" y="3666"/>
                      <a:pt x="5469" y="3699"/>
                      <a:pt x="4633" y="3712"/>
                    </a:cubicBezTo>
                    <a:lnTo>
                      <a:pt x="4633" y="3708"/>
                    </a:lnTo>
                    <a:cubicBezTo>
                      <a:pt x="4510" y="3316"/>
                      <a:pt x="4079" y="2966"/>
                      <a:pt x="3655" y="2966"/>
                    </a:cubicBezTo>
                    <a:cubicBezTo>
                      <a:pt x="3700" y="2419"/>
                      <a:pt x="3739" y="1875"/>
                      <a:pt x="3768" y="1324"/>
                    </a:cubicBezTo>
                    <a:cubicBezTo>
                      <a:pt x="4001" y="1324"/>
                      <a:pt x="4238" y="1237"/>
                      <a:pt x="4422" y="1087"/>
                    </a:cubicBezTo>
                    <a:close/>
                    <a:moveTo>
                      <a:pt x="3039" y="955"/>
                    </a:moveTo>
                    <a:cubicBezTo>
                      <a:pt x="3182" y="1165"/>
                      <a:pt x="3396" y="1279"/>
                      <a:pt x="3626" y="1311"/>
                    </a:cubicBezTo>
                    <a:cubicBezTo>
                      <a:pt x="3557" y="2105"/>
                      <a:pt x="3512" y="2905"/>
                      <a:pt x="3473" y="3699"/>
                    </a:cubicBezTo>
                    <a:cubicBezTo>
                      <a:pt x="3473" y="3708"/>
                      <a:pt x="3473" y="3712"/>
                      <a:pt x="3476" y="3721"/>
                    </a:cubicBezTo>
                    <a:cubicBezTo>
                      <a:pt x="2424" y="3712"/>
                      <a:pt x="1374" y="3673"/>
                      <a:pt x="321" y="3650"/>
                    </a:cubicBezTo>
                    <a:cubicBezTo>
                      <a:pt x="1225" y="2749"/>
                      <a:pt x="2119" y="1842"/>
                      <a:pt x="3039" y="955"/>
                    </a:cubicBezTo>
                    <a:close/>
                    <a:moveTo>
                      <a:pt x="3651" y="3031"/>
                    </a:moveTo>
                    <a:cubicBezTo>
                      <a:pt x="4060" y="3122"/>
                      <a:pt x="4354" y="3316"/>
                      <a:pt x="4542" y="3712"/>
                    </a:cubicBezTo>
                    <a:cubicBezTo>
                      <a:pt x="4290" y="3721"/>
                      <a:pt x="4043" y="3721"/>
                      <a:pt x="3791" y="3721"/>
                    </a:cubicBezTo>
                    <a:lnTo>
                      <a:pt x="3590" y="3721"/>
                    </a:lnTo>
                    <a:cubicBezTo>
                      <a:pt x="3593" y="3715"/>
                      <a:pt x="3593" y="3708"/>
                      <a:pt x="3593" y="3699"/>
                    </a:cubicBezTo>
                    <a:cubicBezTo>
                      <a:pt x="3613" y="3478"/>
                      <a:pt x="3629" y="3255"/>
                      <a:pt x="3651" y="3031"/>
                    </a:cubicBezTo>
                    <a:close/>
                    <a:moveTo>
                      <a:pt x="3655" y="1"/>
                    </a:moveTo>
                    <a:cubicBezTo>
                      <a:pt x="2555" y="1"/>
                      <a:pt x="1466" y="376"/>
                      <a:pt x="810" y="1298"/>
                    </a:cubicBezTo>
                    <a:cubicBezTo>
                      <a:pt x="227" y="2118"/>
                      <a:pt x="0" y="3261"/>
                      <a:pt x="179" y="4246"/>
                    </a:cubicBezTo>
                    <a:cubicBezTo>
                      <a:pt x="182" y="4261"/>
                      <a:pt x="194" y="4267"/>
                      <a:pt x="206" y="4267"/>
                    </a:cubicBezTo>
                    <a:cubicBezTo>
                      <a:pt x="221" y="4267"/>
                      <a:pt x="237" y="4257"/>
                      <a:pt x="237" y="4240"/>
                    </a:cubicBezTo>
                    <a:cubicBezTo>
                      <a:pt x="243" y="4068"/>
                      <a:pt x="250" y="3903"/>
                      <a:pt x="260" y="3731"/>
                    </a:cubicBezTo>
                    <a:cubicBezTo>
                      <a:pt x="1395" y="3834"/>
                      <a:pt x="2546" y="3877"/>
                      <a:pt x="3697" y="3877"/>
                    </a:cubicBezTo>
                    <a:cubicBezTo>
                      <a:pt x="4902" y="3877"/>
                      <a:pt x="6107" y="3830"/>
                      <a:pt x="7296" y="3754"/>
                    </a:cubicBezTo>
                    <a:cubicBezTo>
                      <a:pt x="7302" y="3935"/>
                      <a:pt x="7306" y="4116"/>
                      <a:pt x="7312" y="4304"/>
                    </a:cubicBezTo>
                    <a:cubicBezTo>
                      <a:pt x="7312" y="4346"/>
                      <a:pt x="7345" y="4368"/>
                      <a:pt x="7379" y="4368"/>
                    </a:cubicBezTo>
                    <a:cubicBezTo>
                      <a:pt x="7412" y="4368"/>
                      <a:pt x="7445" y="4346"/>
                      <a:pt x="7445" y="4304"/>
                    </a:cubicBezTo>
                    <a:cubicBezTo>
                      <a:pt x="7442" y="4113"/>
                      <a:pt x="7435" y="3925"/>
                      <a:pt x="7429" y="3741"/>
                    </a:cubicBezTo>
                    <a:cubicBezTo>
                      <a:pt x="7481" y="3724"/>
                      <a:pt x="7481" y="3627"/>
                      <a:pt x="7416" y="3618"/>
                    </a:cubicBezTo>
                    <a:cubicBezTo>
                      <a:pt x="7383" y="3002"/>
                      <a:pt x="7302" y="2409"/>
                      <a:pt x="7021" y="1826"/>
                    </a:cubicBezTo>
                    <a:cubicBezTo>
                      <a:pt x="6674" y="1117"/>
                      <a:pt x="6104" y="556"/>
                      <a:pt x="5359" y="294"/>
                    </a:cubicBezTo>
                    <a:cubicBezTo>
                      <a:pt x="4830" y="107"/>
                      <a:pt x="4241" y="1"/>
                      <a:pt x="3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4710963" y="837171"/>
                <a:ext cx="32835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57" extrusionOk="0">
                    <a:moveTo>
                      <a:pt x="224" y="179"/>
                    </a:moveTo>
                    <a:cubicBezTo>
                      <a:pt x="253" y="270"/>
                      <a:pt x="282" y="364"/>
                      <a:pt x="315" y="455"/>
                    </a:cubicBezTo>
                    <a:cubicBezTo>
                      <a:pt x="260" y="455"/>
                      <a:pt x="205" y="461"/>
                      <a:pt x="153" y="471"/>
                    </a:cubicBezTo>
                    <a:cubicBezTo>
                      <a:pt x="156" y="448"/>
                      <a:pt x="163" y="429"/>
                      <a:pt x="169" y="413"/>
                    </a:cubicBezTo>
                    <a:cubicBezTo>
                      <a:pt x="182" y="361"/>
                      <a:pt x="195" y="251"/>
                      <a:pt x="224" y="179"/>
                    </a:cubicBezTo>
                    <a:close/>
                    <a:moveTo>
                      <a:pt x="241" y="0"/>
                    </a:moveTo>
                    <a:cubicBezTo>
                      <a:pt x="233" y="0"/>
                      <a:pt x="223" y="2"/>
                      <a:pt x="214" y="8"/>
                    </a:cubicBezTo>
                    <a:cubicBezTo>
                      <a:pt x="117" y="69"/>
                      <a:pt x="114" y="179"/>
                      <a:pt x="88" y="283"/>
                    </a:cubicBezTo>
                    <a:cubicBezTo>
                      <a:pt x="75" y="348"/>
                      <a:pt x="59" y="416"/>
                      <a:pt x="43" y="487"/>
                    </a:cubicBezTo>
                    <a:lnTo>
                      <a:pt x="33" y="487"/>
                    </a:lnTo>
                    <a:cubicBezTo>
                      <a:pt x="1" y="490"/>
                      <a:pt x="4" y="539"/>
                      <a:pt x="33" y="546"/>
                    </a:cubicBezTo>
                    <a:cubicBezTo>
                      <a:pt x="20" y="607"/>
                      <a:pt x="10" y="665"/>
                      <a:pt x="7" y="724"/>
                    </a:cubicBezTo>
                    <a:cubicBezTo>
                      <a:pt x="5" y="746"/>
                      <a:pt x="20" y="757"/>
                      <a:pt x="36" y="757"/>
                    </a:cubicBezTo>
                    <a:cubicBezTo>
                      <a:pt x="51" y="757"/>
                      <a:pt x="66" y="749"/>
                      <a:pt x="72" y="733"/>
                    </a:cubicBezTo>
                    <a:cubicBezTo>
                      <a:pt x="98" y="672"/>
                      <a:pt x="114" y="610"/>
                      <a:pt x="127" y="546"/>
                    </a:cubicBezTo>
                    <a:cubicBezTo>
                      <a:pt x="198" y="546"/>
                      <a:pt x="270" y="546"/>
                      <a:pt x="341" y="539"/>
                    </a:cubicBezTo>
                    <a:cubicBezTo>
                      <a:pt x="357" y="584"/>
                      <a:pt x="376" y="633"/>
                      <a:pt x="396" y="672"/>
                    </a:cubicBezTo>
                    <a:cubicBezTo>
                      <a:pt x="407" y="693"/>
                      <a:pt x="424" y="701"/>
                      <a:pt x="441" y="701"/>
                    </a:cubicBezTo>
                    <a:cubicBezTo>
                      <a:pt x="470" y="701"/>
                      <a:pt x="499" y="673"/>
                      <a:pt x="493" y="639"/>
                    </a:cubicBezTo>
                    <a:cubicBezTo>
                      <a:pt x="451" y="439"/>
                      <a:pt x="363" y="238"/>
                      <a:pt x="295" y="40"/>
                    </a:cubicBezTo>
                    <a:cubicBezTo>
                      <a:pt x="286" y="17"/>
                      <a:pt x="26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5018354" y="556836"/>
                <a:ext cx="37104" cy="34739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29" extrusionOk="0">
                    <a:moveTo>
                      <a:pt x="271" y="1"/>
                    </a:moveTo>
                    <a:cubicBezTo>
                      <a:pt x="131" y="1"/>
                      <a:pt x="0" y="163"/>
                      <a:pt x="23" y="295"/>
                    </a:cubicBezTo>
                    <a:cubicBezTo>
                      <a:pt x="47" y="457"/>
                      <a:pt x="170" y="529"/>
                      <a:pt x="304" y="529"/>
                    </a:cubicBezTo>
                    <a:cubicBezTo>
                      <a:pt x="377" y="529"/>
                      <a:pt x="454" y="507"/>
                      <a:pt x="519" y="467"/>
                    </a:cubicBezTo>
                    <a:cubicBezTo>
                      <a:pt x="564" y="440"/>
                      <a:pt x="540" y="372"/>
                      <a:pt x="490" y="372"/>
                    </a:cubicBezTo>
                    <a:cubicBezTo>
                      <a:pt x="486" y="372"/>
                      <a:pt x="481" y="372"/>
                      <a:pt x="477" y="373"/>
                    </a:cubicBezTo>
                    <a:cubicBezTo>
                      <a:pt x="416" y="387"/>
                      <a:pt x="353" y="422"/>
                      <a:pt x="288" y="422"/>
                    </a:cubicBezTo>
                    <a:cubicBezTo>
                      <a:pt x="276" y="422"/>
                      <a:pt x="265" y="421"/>
                      <a:pt x="254" y="418"/>
                    </a:cubicBezTo>
                    <a:cubicBezTo>
                      <a:pt x="198" y="405"/>
                      <a:pt x="150" y="357"/>
                      <a:pt x="137" y="302"/>
                    </a:cubicBezTo>
                    <a:cubicBezTo>
                      <a:pt x="121" y="237"/>
                      <a:pt x="147" y="175"/>
                      <a:pt x="198" y="140"/>
                    </a:cubicBezTo>
                    <a:cubicBezTo>
                      <a:pt x="247" y="101"/>
                      <a:pt x="299" y="107"/>
                      <a:pt x="357" y="101"/>
                    </a:cubicBezTo>
                    <a:cubicBezTo>
                      <a:pt x="393" y="101"/>
                      <a:pt x="406" y="52"/>
                      <a:pt x="373" y="33"/>
                    </a:cubicBezTo>
                    <a:cubicBezTo>
                      <a:pt x="340" y="11"/>
                      <a:pt x="305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5276824" y="836514"/>
                <a:ext cx="33689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758" extrusionOk="0">
                    <a:moveTo>
                      <a:pt x="238" y="101"/>
                    </a:moveTo>
                    <a:cubicBezTo>
                      <a:pt x="267" y="101"/>
                      <a:pt x="294" y="110"/>
                      <a:pt x="315" y="131"/>
                    </a:cubicBezTo>
                    <a:cubicBezTo>
                      <a:pt x="390" y="209"/>
                      <a:pt x="189" y="274"/>
                      <a:pt x="134" y="306"/>
                    </a:cubicBezTo>
                    <a:cubicBezTo>
                      <a:pt x="124" y="309"/>
                      <a:pt x="121" y="316"/>
                      <a:pt x="118" y="326"/>
                    </a:cubicBezTo>
                    <a:cubicBezTo>
                      <a:pt x="114" y="270"/>
                      <a:pt x="114" y="212"/>
                      <a:pt x="108" y="160"/>
                    </a:cubicBezTo>
                    <a:cubicBezTo>
                      <a:pt x="142" y="124"/>
                      <a:pt x="192" y="101"/>
                      <a:pt x="238" y="101"/>
                    </a:cubicBezTo>
                    <a:close/>
                    <a:moveTo>
                      <a:pt x="118" y="394"/>
                    </a:moveTo>
                    <a:cubicBezTo>
                      <a:pt x="124" y="407"/>
                      <a:pt x="140" y="419"/>
                      <a:pt x="163" y="419"/>
                    </a:cubicBezTo>
                    <a:cubicBezTo>
                      <a:pt x="172" y="419"/>
                      <a:pt x="182" y="419"/>
                      <a:pt x="192" y="419"/>
                    </a:cubicBezTo>
                    <a:cubicBezTo>
                      <a:pt x="272" y="419"/>
                      <a:pt x="368" y="434"/>
                      <a:pt x="373" y="530"/>
                    </a:cubicBezTo>
                    <a:cubicBezTo>
                      <a:pt x="373" y="619"/>
                      <a:pt x="292" y="640"/>
                      <a:pt x="208" y="640"/>
                    </a:cubicBezTo>
                    <a:cubicBezTo>
                      <a:pt x="175" y="640"/>
                      <a:pt x="143" y="637"/>
                      <a:pt x="114" y="633"/>
                    </a:cubicBezTo>
                    <a:cubicBezTo>
                      <a:pt x="114" y="630"/>
                      <a:pt x="118" y="620"/>
                      <a:pt x="118" y="617"/>
                    </a:cubicBezTo>
                    <a:cubicBezTo>
                      <a:pt x="121" y="546"/>
                      <a:pt x="121" y="471"/>
                      <a:pt x="118" y="394"/>
                    </a:cubicBezTo>
                    <a:close/>
                    <a:moveTo>
                      <a:pt x="271" y="0"/>
                    </a:moveTo>
                    <a:cubicBezTo>
                      <a:pt x="198" y="0"/>
                      <a:pt x="118" y="22"/>
                      <a:pt x="69" y="63"/>
                    </a:cubicBezTo>
                    <a:cubicBezTo>
                      <a:pt x="67" y="63"/>
                      <a:pt x="64" y="63"/>
                      <a:pt x="62" y="63"/>
                    </a:cubicBezTo>
                    <a:cubicBezTo>
                      <a:pt x="44" y="63"/>
                      <a:pt x="27" y="73"/>
                      <a:pt x="27" y="99"/>
                    </a:cubicBezTo>
                    <a:cubicBezTo>
                      <a:pt x="11" y="270"/>
                      <a:pt x="4" y="449"/>
                      <a:pt x="11" y="614"/>
                    </a:cubicBezTo>
                    <a:cubicBezTo>
                      <a:pt x="11" y="627"/>
                      <a:pt x="17" y="637"/>
                      <a:pt x="24" y="646"/>
                    </a:cubicBezTo>
                    <a:cubicBezTo>
                      <a:pt x="1" y="679"/>
                      <a:pt x="4" y="740"/>
                      <a:pt x="53" y="747"/>
                    </a:cubicBezTo>
                    <a:cubicBezTo>
                      <a:pt x="90" y="753"/>
                      <a:pt x="133" y="758"/>
                      <a:pt x="178" y="758"/>
                    </a:cubicBezTo>
                    <a:cubicBezTo>
                      <a:pt x="328" y="758"/>
                      <a:pt x="494" y="708"/>
                      <a:pt x="506" y="533"/>
                    </a:cubicBezTo>
                    <a:cubicBezTo>
                      <a:pt x="513" y="423"/>
                      <a:pt x="441" y="358"/>
                      <a:pt x="348" y="326"/>
                    </a:cubicBezTo>
                    <a:cubicBezTo>
                      <a:pt x="383" y="303"/>
                      <a:pt x="416" y="274"/>
                      <a:pt x="432" y="232"/>
                    </a:cubicBezTo>
                    <a:cubicBezTo>
                      <a:pt x="464" y="164"/>
                      <a:pt x="461" y="79"/>
                      <a:pt x="396" y="31"/>
                    </a:cubicBezTo>
                    <a:cubicBezTo>
                      <a:pt x="365" y="10"/>
                      <a:pt x="319" y="0"/>
                      <a:pt x="2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19" name="Google Shape;3719;p32"/>
            <p:cNvGrpSpPr/>
            <p:nvPr/>
          </p:nvGrpSpPr>
          <p:grpSpPr>
            <a:xfrm rot="2179146">
              <a:off x="8694241" y="2210628"/>
              <a:ext cx="789052" cy="903211"/>
              <a:chOff x="4838621" y="3330436"/>
              <a:chExt cx="342600" cy="392181"/>
            </a:xfrm>
          </p:grpSpPr>
          <p:sp>
            <p:nvSpPr>
              <p:cNvPr id="3720" name="Google Shape;3720;p32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7" name="Google Shape;3737;p32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8" name="Google Shape;3738;p32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2769-953A-5D47-2D69-D740B58B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1FF-01DE-9B67-D712-D4683B76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84F1-A36F-D789-4254-005E055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CFA2-9D62-475D-7B4C-4D68CD8C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81F1-32CF-43E3-E4E5-C4815587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0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D205-3BFF-0A8F-3F62-FCEA233A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C38D-FC9B-013C-03F5-E75FBF857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AD9E-9607-58BA-B98E-98480AFE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E7C2-F897-DB77-423B-06ABD78A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6B58-6F92-1E52-5F7F-985D18C1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673A-7157-A02A-5F6C-D9B56ADE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57A8-2536-2CC2-DCD0-9480CA04E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F3CA9-6ED7-056B-27FC-5DC88ACC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5E81-7679-70BD-9E4A-B12A4770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00437-A5C3-E9F4-52DF-2AD9CECC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C4FD-31EA-8E32-5FB0-5E025F5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0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E8F-98C7-0840-4A66-C1255932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2E13-7D71-5352-EF6E-1C660162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D1A7D-0EC8-5735-C26C-E293CDAF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ADF63-B91A-2A87-08BC-A91271C61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F5639-43F1-0261-F125-4F690E460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19142-F965-06EA-ACAC-DFB6EAA2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3CFFE-AD7A-5C0A-DE81-0A649488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4B0D2-4EEC-F19F-552C-FAA6DF84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1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C756-2F03-19E7-F787-2DDDC046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4971-BF7D-F43B-8610-E2771CB6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CCBFD-07BB-44FF-5138-4D287DF0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BDD3-7688-8B6D-EF31-D1251606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B5597-171A-0AE1-523F-1DDC4A3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EB99A-A7FE-CB4C-0865-257DD115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86B6F-8F9F-FF11-C79F-685B3710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194C-DBD5-1B09-F1E2-C7E9C05E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6AAD-C5FD-CCE0-E0BA-348D0934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ADA95-B692-F040-3291-83485A16F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C273B-3B77-F428-E6FB-1555D599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3E43-119D-613A-021B-506EB256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3BB9-2C21-9D79-66EE-CB4D849D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3E15-2A69-9B38-06B9-0F7DFC53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1BA48-5A47-F504-CB5F-BC4C81F96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09F11-478B-9ABE-8CD7-033435D40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CD1A-5007-934F-D099-3E00A5C4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02E6-2647-F450-E1F7-731C3505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B1017-9E9C-5C06-704E-BAF2AD3B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DED0D-2DED-5EE2-9DB7-4C88BEF4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4D0D4-D910-2B9B-FA36-29CD53B4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769-8C5D-0B7F-D0AA-0CAEDD45E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93E3-A579-49F9-A536-BDFF4779196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44AF-4363-740A-8C14-BC551E71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6DD5-0946-27B1-5B7D-F03225B10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C9CD-54CE-4183-9461-909D3F89D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47A3E-F24D-3D37-7765-154953DB9873}"/>
              </a:ext>
            </a:extLst>
          </p:cNvPr>
          <p:cNvSpPr txBox="1"/>
          <p:nvPr/>
        </p:nvSpPr>
        <p:spPr>
          <a:xfrm>
            <a:off x="597159" y="233266"/>
            <a:ext cx="811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LIOUVILLE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B0AB3-9C20-1C3C-E2ED-534E0A3A01D0}"/>
              </a:ext>
            </a:extLst>
          </p:cNvPr>
          <p:cNvSpPr txBox="1"/>
          <p:nvPr/>
        </p:nvSpPr>
        <p:spPr>
          <a:xfrm>
            <a:off x="961052" y="942392"/>
            <a:ext cx="937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for all ‘z’ in the entire complex plane, </a:t>
            </a:r>
          </a:p>
          <a:p>
            <a:pPr marL="400050" indent="-400050" algn="just">
              <a:buAutoNum type="romanLcParenR"/>
            </a:pPr>
            <a:r>
              <a:rPr lang="en-US" sz="2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f(z) is analytic</a:t>
            </a:r>
          </a:p>
          <a:p>
            <a:pPr marL="400050" indent="-400050" algn="just">
              <a:buAutoNum type="romanLcParenR"/>
            </a:pPr>
            <a:r>
              <a:rPr lang="en-US" sz="2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F(z) is bounded i.e., |f(z)| ≤ M for some constant</a:t>
            </a:r>
            <a:endParaRPr lang="en-IN" sz="23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4B9B4-F628-EC87-FD20-65432C9A3534}"/>
                  </a:ext>
                </a:extLst>
              </p:cNvPr>
              <p:cNvSpPr txBox="1"/>
              <p:nvPr/>
            </p:nvSpPr>
            <p:spPr>
              <a:xfrm>
                <a:off x="961053" y="2297849"/>
                <a:ext cx="10300996" cy="420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r>
                  <a:rPr lang="en-US" sz="24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two arbitrary distinct points in the z-plane. Let ‘c’ be a circle with center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radius R such that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 to c. Then by </a:t>
                </a:r>
                <a:r>
                  <a:rPr lang="en-IN" sz="2300" u="sng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cauchy’s</a:t>
                </a:r>
                <a:r>
                  <a:rPr lang="en-IN" sz="2300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integral formula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----- (1)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----- (2)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(2) – (1), we have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[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f(z)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[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f(z)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modulus on both the sides, we get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4B9B4-F628-EC87-FD20-65432C9A3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53" y="2297849"/>
                <a:ext cx="10300996" cy="4206921"/>
              </a:xfrm>
              <a:prstGeom prst="rect">
                <a:avLst/>
              </a:prstGeom>
              <a:blipFill>
                <a:blip r:embed="rId2"/>
                <a:stretch>
                  <a:fillRect l="-947" t="-1159" r="-888" b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55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4DB1-FC21-27FB-33CC-403E9BBB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43"/>
          </a:xfrm>
        </p:spPr>
        <p:txBody>
          <a:bodyPr>
            <a:normAutofit/>
          </a:bodyPr>
          <a:lstStyle/>
          <a:p>
            <a:r>
              <a:rPr lang="en-US" sz="3400">
                <a:latin typeface="Calibri"/>
                <a:ea typeface="Calibri"/>
                <a:cs typeface="Calibri"/>
              </a:rPr>
              <a:t>Isolated essential singularity:</a:t>
            </a:r>
            <a:endParaRPr lang="en-US" sz="3400">
              <a:ea typeface="Calibri Light"/>
              <a:cs typeface="Calibri Ligh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049FD-CCFA-9C42-0401-E47C2B36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256665"/>
            <a:ext cx="11135360" cy="49101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If the principal part of f(z) at z = a contains an infinite number of terms, then z = a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is called an isolated essential singularity </a:t>
            </a:r>
            <a:r>
              <a:rPr lang="en-US" err="1">
                <a:ea typeface="+mn-lt"/>
                <a:cs typeface="+mn-lt"/>
              </a:rPr>
              <a:t>of f</a:t>
            </a:r>
            <a:r>
              <a:rPr lang="en-US">
                <a:ea typeface="+mn-lt"/>
                <a:cs typeface="+mn-lt"/>
              </a:rPr>
              <a:t>(z).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i.e., if there exists no finite value of such that lim (z-a)</a:t>
            </a:r>
            <a:r>
              <a:rPr lang="en-US" baseline="30000">
                <a:ea typeface="+mn-lt"/>
                <a:cs typeface="+mn-lt"/>
              </a:rPr>
              <a:t>m</a:t>
            </a:r>
            <a:r>
              <a:rPr lang="en-US">
                <a:ea typeface="+mn-lt"/>
                <a:cs typeface="+mn-lt"/>
              </a:rPr>
              <a:t> f(z) = (finite non-zero constant)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then z = a is called an isolated essential singularity of f(z)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For example: The function e</a:t>
            </a:r>
            <a:r>
              <a:rPr lang="en-US" baseline="30000">
                <a:ea typeface="+mn-lt"/>
                <a:cs typeface="+mn-lt"/>
              </a:rPr>
              <a:t>1/z</a:t>
            </a:r>
            <a:r>
              <a:rPr lang="en-US">
                <a:ea typeface="+mn-lt"/>
                <a:cs typeface="+mn-lt"/>
              </a:rPr>
              <a:t> has essential singularity at z = 0, since</a:t>
            </a:r>
            <a:endParaRPr lang="en-US"/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     </a:t>
            </a:r>
            <a:endParaRPr lang="en-US" baseline="30000">
              <a:ea typeface="Calibri"/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has infinite number of terms in negative powers of z.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AE5C24C-1063-A3F0-2C95-9ED92C06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8120" y="4766627"/>
            <a:ext cx="2600960" cy="4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E9AA-E5F7-25DD-5029-34120C51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04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Removal Singularity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4F03-5FB9-92A4-0326-1273C270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789920" cy="4747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singularity z = a is said to be a removable singularity of a complex function f(z) </a:t>
            </a:r>
            <a:endParaRPr lang="en-US" sz="2400">
              <a:latin typeface="Cambria Math"/>
              <a:ea typeface="Cambria Math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  if                 exists finitely.</a:t>
            </a:r>
          </a:p>
          <a:p>
            <a:pPr marL="0" indent="0">
              <a:buNone/>
            </a:pPr>
            <a:endParaRPr lang="en-US" sz="2400">
              <a:latin typeface="Calibri"/>
              <a:ea typeface="Calibri"/>
              <a:cs typeface="Calibri" panose="020F0502020204030204"/>
            </a:endParaRPr>
          </a:p>
          <a:p>
            <a:r>
              <a:rPr lang="en-US" sz="2400">
                <a:latin typeface="Calibri"/>
                <a:ea typeface="Calibri"/>
                <a:cs typeface="Calibri" panose="020F0502020204030204"/>
              </a:rPr>
              <a:t>For example: f(z) =         has removable singularity at z= 0 since</a:t>
            </a:r>
          </a:p>
          <a:p>
            <a:endParaRPr lang="en-US" sz="2400">
              <a:latin typeface="Calibri"/>
              <a:ea typeface="Calibri"/>
              <a:cs typeface="Calibri" panose="020F0502020204030204"/>
            </a:endParaRPr>
          </a:p>
          <a:p>
            <a:endParaRPr lang="en-US" sz="2400">
              <a:latin typeface="Calibri"/>
              <a:ea typeface="Calibri"/>
              <a:cs typeface="Calibri" panose="020F0502020204030204"/>
            </a:endParaRPr>
          </a:p>
          <a:p>
            <a:r>
              <a:rPr lang="en-US" sz="2400">
                <a:latin typeface="Calibri"/>
                <a:ea typeface="Calibri"/>
                <a:cs typeface="Calibri" panose="020F0502020204030204"/>
              </a:rPr>
              <a:t>It has no term containing negative power of z i.e., principal part of f(z) has no term .</a:t>
            </a:r>
          </a:p>
          <a:p>
            <a:r>
              <a:rPr lang="en-US" sz="2400">
                <a:latin typeface="Calibri"/>
                <a:ea typeface="Calibri"/>
                <a:cs typeface="Calibri" panose="020F0502020204030204"/>
              </a:rPr>
              <a:t>However , the singularity z = 0 can be removed and the function be made analytic</a:t>
            </a: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 panose="020F0502020204030204"/>
              </a:rPr>
              <a:t>    by defining         = 1 at z = 0.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AA1143-8014-4963-DBB8-647B26AF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870" y="3426460"/>
            <a:ext cx="4610100" cy="533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CDADBE-A03C-0A18-41CD-A8F73C320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872" y="3488372"/>
            <a:ext cx="790575" cy="4095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65C4499-25CD-FDEB-EE79-6D96C3D1F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0497" y="5137785"/>
            <a:ext cx="441325" cy="412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722F709-805C-5AE8-DB9C-A7197CCA8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3776" y="2841624"/>
            <a:ext cx="441325" cy="4127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C4993DF-424D-5D48-1676-6A6887F07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4945" y="1938655"/>
            <a:ext cx="971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69CD-2BC3-6340-9189-5A873921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19800" cy="511952"/>
          </a:xfrm>
        </p:spPr>
        <p:txBody>
          <a:bodyPr>
            <a:normAutofit fontScale="90000"/>
          </a:bodyPr>
          <a:lstStyle/>
          <a:p>
            <a:r>
              <a:rPr lang="en-IN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924EF-CA1F-8227-ED33-7A4864CAA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522" y="998376"/>
                <a:ext cx="10859278" cy="51785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kind of singularity of the function.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func>
                  </m:oMath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poles of F(z) denominator of F(z)=0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z=0 is the pole of order 2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zeroes of F(z),the numerator of F(z)=0  (z-2)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z=2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</a:t>
                </a:r>
                <a:r>
                  <a:rPr lang="el-GR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,z=2 z=n</a:t>
                </a:r>
                <a:r>
                  <a:rPr lang="el-GR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z=2 is the simple zero .The limit point of zeroes given by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l-GR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+1 is z=1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z=1 is an isolated essential singularity.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924EF-CA1F-8227-ED33-7A4864CAA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2" y="998376"/>
                <a:ext cx="10859278" cy="5178587"/>
              </a:xfrm>
              <a:blipFill>
                <a:blip r:embed="rId2"/>
                <a:stretch>
                  <a:fillRect l="-842" t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53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0B84-A34B-8E22-7935-C09E3CFE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latin typeface="Times New Roman"/>
                <a:cs typeface="Times New Roman"/>
              </a:rPr>
              <a:t>Cauchy Residue Theorem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924E2-380A-B4EA-DF93-9E66C303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1785520"/>
            <a:ext cx="10515600" cy="2772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Calibri"/>
                <a:cs typeface="Calibri"/>
              </a:rPr>
              <a:t>Statement - </a:t>
            </a: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ea typeface="Calibri"/>
                <a:cs typeface="Calibri"/>
              </a:rPr>
              <a:t>If f(z) is analytic function, except at a finite  number of poles a</a:t>
            </a:r>
            <a:r>
              <a:rPr lang="en-US" sz="1100" dirty="0">
                <a:ea typeface="Calibri"/>
                <a:cs typeface="Calibri"/>
              </a:rPr>
              <a:t>1</a:t>
            </a:r>
            <a:r>
              <a:rPr lang="en-US" dirty="0">
                <a:ea typeface="Calibri"/>
                <a:cs typeface="Calibri"/>
              </a:rPr>
              <a:t>,a</a:t>
            </a:r>
            <a:r>
              <a:rPr lang="en-US" sz="1100" dirty="0">
                <a:ea typeface="Calibri"/>
                <a:cs typeface="Calibri"/>
              </a:rPr>
              <a:t>2</a:t>
            </a:r>
            <a:r>
              <a:rPr lang="en-US" dirty="0">
                <a:ea typeface="Calibri"/>
                <a:cs typeface="Calibri"/>
              </a:rPr>
              <a:t>,….a</a:t>
            </a:r>
            <a:r>
              <a:rPr lang="en-US" sz="1100" dirty="0">
                <a:ea typeface="Calibri"/>
                <a:cs typeface="Calibri"/>
              </a:rPr>
              <a:t>n</a:t>
            </a:r>
          </a:p>
          <a:p>
            <a:pPr>
              <a:buNone/>
            </a:pPr>
            <a:r>
              <a:rPr lang="en-US" dirty="0">
                <a:ea typeface="Calibri"/>
                <a:cs typeface="Calibri"/>
              </a:rPr>
              <a:t>Within a closed contour C and continuous on the boundary C , then</a:t>
            </a:r>
          </a:p>
          <a:p>
            <a:pPr>
              <a:buNone/>
            </a:pPr>
            <a:br>
              <a:rPr lang="en-US" sz="1400" dirty="0">
                <a:latin typeface="Tahoma"/>
                <a:ea typeface="Tahoma"/>
                <a:cs typeface="Tahoma"/>
              </a:rPr>
            </a:br>
            <a:endParaRPr lang="en-US" sz="1400" dirty="0">
              <a:latin typeface="Tahoma"/>
              <a:ea typeface="Tahoma"/>
              <a:cs typeface="Tahoma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F5873-C26D-410D-BB25-D90867B9540F}"/>
                  </a:ext>
                </a:extLst>
              </p:cNvPr>
              <p:cNvSpPr txBox="1"/>
              <p:nvPr/>
            </p:nvSpPr>
            <p:spPr>
              <a:xfrm>
                <a:off x="1943943" y="4558375"/>
                <a:ext cx="6140830" cy="670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IN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𝛱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ⅈ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</m:fNam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IN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F5873-C26D-410D-BB25-D90867B95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943" y="4558375"/>
                <a:ext cx="6140830" cy="67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C57E45-1907-79B2-1217-98F559A0C0A0}"/>
                  </a:ext>
                </a:extLst>
              </p:cNvPr>
              <p:cNvSpPr txBox="1"/>
              <p:nvPr/>
            </p:nvSpPr>
            <p:spPr>
              <a:xfrm>
                <a:off x="3355348" y="5229071"/>
                <a:ext cx="60932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>
                    <a:ea typeface="Calibri"/>
                    <a:cs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dirty="0">
                    <a:ea typeface="Calibri"/>
                    <a:cs typeface="Calibri"/>
                  </a:rPr>
                  <a:t> (Sum of residues at the poles with in C)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C57E45-1907-79B2-1217-98F559A0C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48" y="5229071"/>
                <a:ext cx="6093228" cy="369332"/>
              </a:xfrm>
              <a:prstGeom prst="rect">
                <a:avLst/>
              </a:prstGeom>
              <a:blipFill>
                <a:blip r:embed="rId3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9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0B84-A34B-8E22-7935-C09E3CFE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/>
                <a:cs typeface="Times New Roman"/>
              </a:rPr>
              <a:t>Cauchy Residue Theorem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924E2-380A-B4EA-DF93-9E66C303A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805" y="1815599"/>
                <a:ext cx="11432114" cy="2937633"/>
              </a:xfr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en-US" dirty="0">
                    <a:ea typeface="Calibri"/>
                    <a:cs typeface="Calibri"/>
                  </a:rPr>
                  <a:t>Proof- </a:t>
                </a:r>
              </a:p>
              <a:p>
                <a:pPr>
                  <a:buNone/>
                </a:pPr>
                <a:endParaRPr lang="en-US" dirty="0">
                  <a:ea typeface="Calibri"/>
                  <a:cs typeface="Calibri"/>
                </a:endParaRPr>
              </a:p>
              <a:p>
                <a:pPr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</a:rPr>
                  <a:t>Let C</a:t>
                </a:r>
                <a:r>
                  <a:rPr lang="en-US" sz="1700" dirty="0">
                    <a:latin typeface="Calibri"/>
                    <a:ea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,C</a:t>
                </a:r>
                <a:r>
                  <a:rPr lang="en-US" sz="1700" dirty="0">
                    <a:latin typeface="Calibri"/>
                    <a:ea typeface="Calibri"/>
                    <a:cs typeface="Calibri"/>
                  </a:rPr>
                  <a:t>2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,…...C</a:t>
                </a:r>
                <a:r>
                  <a:rPr lang="en-US" sz="2300" dirty="0">
                    <a:latin typeface="Calibri"/>
                    <a:ea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 be the circles with </a:t>
                </a:r>
                <a:r>
                  <a:rPr lang="en-US" dirty="0" err="1">
                    <a:latin typeface="Calibri"/>
                    <a:ea typeface="Calibri"/>
                    <a:cs typeface="Calibri"/>
                  </a:rPr>
                  <a:t>centres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 at a</a:t>
                </a:r>
                <a:r>
                  <a:rPr lang="en-US" sz="1600" dirty="0">
                    <a:latin typeface="Calibri"/>
                    <a:ea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,a</a:t>
                </a:r>
                <a:r>
                  <a:rPr lang="en-US" sz="1600" dirty="0">
                    <a:latin typeface="Calibri"/>
                    <a:ea typeface="Calibri"/>
                    <a:cs typeface="Calibri"/>
                  </a:rPr>
                  <a:t>2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,a</a:t>
                </a:r>
                <a:r>
                  <a:rPr lang="en-US" sz="1600" dirty="0">
                    <a:latin typeface="Calibri"/>
                    <a:ea typeface="Calibri"/>
                    <a:cs typeface="Calibri"/>
                  </a:rPr>
                  <a:t>3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.........a</a:t>
                </a:r>
                <a:r>
                  <a:rPr lang="en-US" sz="1600" dirty="0">
                    <a:latin typeface="Calibri"/>
                    <a:ea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 , respectively and radii so small that they lie entirely within the multiply connected region enclosed by the Curve C and do not overlap .</a:t>
                </a:r>
              </a:p>
              <a:p>
                <a:pPr>
                  <a:buNone/>
                </a:pPr>
                <a:endParaRPr lang="en-US" dirty="0">
                  <a:latin typeface="Calibri"/>
                  <a:ea typeface="Calibri"/>
                  <a:cs typeface="Calibri"/>
                </a:endParaRPr>
              </a:p>
              <a:p>
                <a:pPr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</a:rPr>
                  <a:t>is analytic within the multiply connected region enclosed by the curve C and circles C</a:t>
                </a:r>
                <a:r>
                  <a:rPr lang="en-US" sz="1600" dirty="0">
                    <a:latin typeface="Calibri"/>
                    <a:ea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,C</a:t>
                </a:r>
                <a:r>
                  <a:rPr lang="en-US" sz="1600" dirty="0">
                    <a:latin typeface="Calibri"/>
                    <a:ea typeface="Calibri"/>
                    <a:cs typeface="Calibri"/>
                  </a:rPr>
                  <a:t>2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........C</a:t>
                </a:r>
                <a:r>
                  <a:rPr lang="en-US" sz="1600" dirty="0">
                    <a:latin typeface="Calibri"/>
                    <a:ea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ea typeface="Calibri"/>
                    <a:cs typeface="Calibri"/>
                  </a:rPr>
                  <a:t>.  So using Cauchy's theorem for multi connected regions, we have </a:t>
                </a:r>
              </a:p>
              <a:p>
                <a:pPr>
                  <a:buNone/>
                </a:pPr>
                <a:endParaRPr lang="en-US" dirty="0">
                  <a:latin typeface="Calibri"/>
                  <a:ea typeface="Calibri"/>
                  <a:cs typeface="Calibri"/>
                </a:endParaRPr>
              </a:p>
              <a:p>
                <a:pPr>
                  <a:buNone/>
                </a:pPr>
                <a:br>
                  <a:rPr lang="en-US" sz="1400" dirty="0">
                    <a:latin typeface="Tahoma"/>
                    <a:ea typeface="Tahoma"/>
                    <a:cs typeface="Tahoma"/>
                  </a:rPr>
                </a:br>
                <a:endParaRPr lang="en-US" sz="1400" dirty="0">
                  <a:latin typeface="Tahoma"/>
                  <a:ea typeface="Tahoma"/>
                  <a:cs typeface="Tahoma"/>
                </a:endParaRPr>
              </a:p>
              <a:p>
                <a:pPr>
                  <a:buNone/>
                </a:pPr>
                <a:endParaRPr lang="en-US" dirty="0">
                  <a:ea typeface="Calibri"/>
                  <a:cs typeface="Calibri"/>
                </a:endParaRPr>
              </a:p>
              <a:p>
                <a:pPr>
                  <a:buNone/>
                </a:pPr>
                <a:endParaRPr lang="en-US" dirty="0">
                  <a:ea typeface="Calibri"/>
                  <a:cs typeface="Calibri"/>
                </a:endParaRPr>
              </a:p>
              <a:p>
                <a:pPr>
                  <a:buNone/>
                </a:pPr>
                <a:endParaRPr lang="en-US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924E2-380A-B4EA-DF93-9E66C303A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805" y="1815599"/>
                <a:ext cx="11432114" cy="2937633"/>
              </a:xfrm>
              <a:blipFill>
                <a:blip r:embed="rId2"/>
                <a:stretch>
                  <a:fillRect l="-533" t="-3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ack line drawing of a dog&#10;&#10;Description automatically generated">
            <a:extLst>
              <a:ext uri="{FF2B5EF4-FFF2-40B4-BE49-F238E27FC236}">
                <a16:creationId xmlns:a16="http://schemas.microsoft.com/office/drawing/2014/main" id="{CF156AFA-9C44-C573-EDD3-C1C92EE2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64" y="4753232"/>
            <a:ext cx="2743200" cy="1755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D015A-B60F-4E64-ACED-83DD4327BA8B}"/>
                  </a:ext>
                </a:extLst>
              </p:cNvPr>
              <p:cNvSpPr txBox="1"/>
              <p:nvPr/>
            </p:nvSpPr>
            <p:spPr>
              <a:xfrm>
                <a:off x="379943" y="4787915"/>
                <a:ext cx="11432114" cy="1798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sz="1800" i="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nary>
                  </m:oMath>
                </a14:m>
                <a:r>
                  <a:rPr lang="en-US" sz="1800" dirty="0">
                    <a:ea typeface="Calibri"/>
                    <a:cs typeface="Calibri"/>
                  </a:rPr>
                  <a:t>+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</m:oMath>
                </a14:m>
                <a:endParaRPr lang="en-US" sz="1800" dirty="0">
                  <a:ea typeface="Calibri"/>
                  <a:cs typeface="Calibri"/>
                </a:endParaRPr>
              </a:p>
              <a:p>
                <a:endParaRPr lang="en-US" sz="1800" dirty="0">
                  <a:ea typeface="Calibri"/>
                  <a:cs typeface="Calibri"/>
                </a:endParaRPr>
              </a:p>
              <a:p>
                <a:r>
                  <a:rPr lang="en-US" sz="1800" dirty="0">
                    <a:ea typeface="Calibri"/>
                    <a:cs typeface="Calibri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i="0" dirty="0">
                                <a:latin typeface="Cambria Math" panose="02040503050406030204" pitchFamily="18" charset="0"/>
                              </a:rPr>
                              <m:t>Re</m:t>
                            </m:r>
                          </m:fName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aseline="-25000" dirty="0">
                    <a:ea typeface="Calibri"/>
                    <a:cs typeface="Calibri"/>
                  </a:rPr>
                  <a:t>z=a</a:t>
                </a:r>
                <a:r>
                  <a:rPr lang="en-US" sz="1800" baseline="-34000" dirty="0">
                    <a:ea typeface="Calibri"/>
                    <a:cs typeface="Calibri"/>
                  </a:rPr>
                  <a:t>1</a:t>
                </a:r>
                <a:r>
                  <a:rPr lang="en-US" sz="1800" baseline="-25000" dirty="0">
                    <a:ea typeface="Calibri"/>
                    <a:cs typeface="Calibri"/>
                  </a:rPr>
                  <a:t> </a:t>
                </a:r>
                <a:r>
                  <a:rPr lang="en-US" sz="1800" dirty="0">
                    <a:ea typeface="Calibri"/>
                    <a:cs typeface="Calibri"/>
                  </a:rPr>
                  <a:t>+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 panose="02040503050406030204" pitchFamily="18" charset="0"/>
                              </a:rPr>
                              <m:t>Re</m:t>
                            </m:r>
                          </m:fName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aseline="-25000" dirty="0">
                    <a:ea typeface="Calibri"/>
                    <a:cs typeface="Calibri"/>
                  </a:rPr>
                  <a:t> z=a</a:t>
                </a:r>
                <a:r>
                  <a:rPr lang="en-US" sz="1800" baseline="-34000" dirty="0">
                    <a:ea typeface="Calibri"/>
                    <a:cs typeface="Calibri"/>
                  </a:rPr>
                  <a:t>2</a:t>
                </a:r>
                <a:r>
                  <a:rPr lang="en-US" sz="1800" dirty="0">
                    <a:ea typeface="Calibri"/>
                    <a:cs typeface="Calibri"/>
                  </a:rPr>
                  <a:t> +… +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 panose="02040503050406030204" pitchFamily="18" charset="0"/>
                              </a:rPr>
                              <m:t>Re</m:t>
                            </m:r>
                          </m:fName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aseline="-25000" dirty="0">
                    <a:ea typeface="Calibri"/>
                    <a:cs typeface="Calibri"/>
                  </a:rPr>
                  <a:t> z=a</a:t>
                </a:r>
                <a:r>
                  <a:rPr lang="en-US" sz="1800" baseline="-34000" dirty="0">
                    <a:ea typeface="Calibri"/>
                    <a:cs typeface="Calibri"/>
                  </a:rPr>
                  <a:t>n</a:t>
                </a:r>
              </a:p>
              <a:p>
                <a:endParaRPr lang="en-US" sz="1800" dirty="0">
                  <a:ea typeface="Calibri"/>
                  <a:cs typeface="Calibri"/>
                </a:endParaRPr>
              </a:p>
              <a:p>
                <a:r>
                  <a:rPr lang="en-IN" dirty="0"/>
                  <a:t>= 2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en-IN" dirty="0"/>
                  <a:t>I [sum of residue  of f(z) at poles a</a:t>
                </a:r>
                <a:r>
                  <a:rPr lang="en-IN" baseline="-25000" dirty="0"/>
                  <a:t>1</a:t>
                </a:r>
                <a:r>
                  <a:rPr lang="en-IN" dirty="0"/>
                  <a:t>, a</a:t>
                </a:r>
                <a:r>
                  <a:rPr lang="en-IN" baseline="-25000" dirty="0"/>
                  <a:t>2</a:t>
                </a:r>
                <a:r>
                  <a:rPr lang="en-IN" dirty="0"/>
                  <a:t>, …,a</a:t>
                </a:r>
                <a:r>
                  <a:rPr lang="en-IN" baseline="-25000" dirty="0"/>
                  <a:t>n</a:t>
                </a:r>
                <a:r>
                  <a:rPr lang="en-IN" dirty="0"/>
                  <a:t> in C]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D015A-B60F-4E64-ACED-83DD4327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3" y="4787915"/>
                <a:ext cx="11432114" cy="1798569"/>
              </a:xfrm>
              <a:prstGeom prst="rect">
                <a:avLst/>
              </a:prstGeom>
              <a:blipFill>
                <a:blip r:embed="rId4"/>
                <a:stretch>
                  <a:fillRect l="-3571" t="-30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4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ED89-9686-A79F-B5D1-EC1CEAC7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6702-C38C-D532-4A9F-F49717EA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54001"/>
            <a:ext cx="10272000" cy="46014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complex analysis, a residue is a key concept related to singularities of a complex function, particularly poles.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residue provides information about how a complex function behaves at a singular point, typically at a pole, and is used for various purposes, including evaluating complex integrals.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simplify complex contour integrals, making it possible to evaluate these integrals with much less effort.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6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CEF8-88E7-2FBA-E3B9-BDBF68F954F5}"/>
              </a:ext>
            </a:extLst>
          </p:cNvPr>
          <p:cNvSpPr txBox="1"/>
          <p:nvPr/>
        </p:nvSpPr>
        <p:spPr>
          <a:xfrm>
            <a:off x="1407532" y="426225"/>
            <a:ext cx="911921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Residues at different 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59705-CBFF-ED48-53D5-FB6EEA9F9410}"/>
                  </a:ext>
                </a:extLst>
              </p:cNvPr>
              <p:cNvSpPr txBox="1"/>
              <p:nvPr/>
            </p:nvSpPr>
            <p:spPr>
              <a:xfrm>
                <a:off x="1576039" y="1597795"/>
                <a:ext cx="8266771" cy="351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at simple pole at z = a :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Res f(a)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4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4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at a pole of order n :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Res (at z=a)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dz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Residue at </a:t>
                </a:r>
                <a14:m>
                  <m:oMath xmlns:m="http://schemas.openxmlformats.org/officeDocument/2006/math">
                    <m:r>
                      <a:rPr lang="en-IN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IN" sz="24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Res f(a)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</m:d>
                        <m: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59705-CBFF-ED48-53D5-FB6EEA9F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39" y="1597795"/>
                <a:ext cx="8266771" cy="3511731"/>
              </a:xfrm>
              <a:prstGeom prst="rect">
                <a:avLst/>
              </a:prstGeom>
              <a:blipFill>
                <a:blip r:embed="rId2"/>
                <a:stretch>
                  <a:fillRect l="-1032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31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0C94F-D867-515C-AD7E-626DB9742F34}"/>
                  </a:ext>
                </a:extLst>
              </p:cNvPr>
              <p:cNvSpPr txBox="1"/>
              <p:nvPr/>
            </p:nvSpPr>
            <p:spPr>
              <a:xfrm>
                <a:off x="1020957" y="168507"/>
                <a:ext cx="8474927" cy="108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IN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residue of each pole and residue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IN" sz="24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0C94F-D867-515C-AD7E-626DB974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57" y="168507"/>
                <a:ext cx="8474927" cy="1085362"/>
              </a:xfrm>
              <a:prstGeom prst="rect">
                <a:avLst/>
              </a:prstGeom>
              <a:blipFill>
                <a:blip r:embed="rId2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E6870-F3F3-8A90-BA77-171BB08D223D}"/>
                  </a:ext>
                </a:extLst>
              </p:cNvPr>
              <p:cNvSpPr txBox="1"/>
              <p:nvPr/>
            </p:nvSpPr>
            <p:spPr>
              <a:xfrm>
                <a:off x="1020957" y="1149815"/>
                <a:ext cx="8583961" cy="354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= 1,1,2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z = 1,1 are poles of order 2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z = 2 is simple pole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Residue at z = 2 :-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f>
                          <m:f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24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−2)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IN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=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E6870-F3F3-8A90-BA77-171BB08D2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57" y="1149815"/>
                <a:ext cx="8583961" cy="3546035"/>
              </a:xfrm>
              <a:prstGeom prst="rect">
                <a:avLst/>
              </a:prstGeom>
              <a:blipFill>
                <a:blip r:embed="rId3"/>
                <a:stretch>
                  <a:fillRect l="-1065" t="-1377" b="-3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2AF14D-462D-CD50-C599-7864935BE7FA}"/>
              </a:ext>
            </a:extLst>
          </p:cNvPr>
          <p:cNvSpPr txBox="1"/>
          <p:nvPr/>
        </p:nvSpPr>
        <p:spPr>
          <a:xfrm>
            <a:off x="9604917" y="6370569"/>
            <a:ext cx="242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34569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E6870-F3F3-8A90-BA77-171BB08D223D}"/>
                  </a:ext>
                </a:extLst>
              </p:cNvPr>
              <p:cNvSpPr txBox="1"/>
              <p:nvPr/>
            </p:nvSpPr>
            <p:spPr>
              <a:xfrm>
                <a:off x="931747" y="247806"/>
                <a:ext cx="10169911" cy="565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at z = 1 and order = 2 :-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We know that , 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dz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=1,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N" sz="24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dz</m:t>
                                </m:r>
                              </m:e>
                              <m: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IN" sz="24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  <m:f>
                      <m:f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e>
                    </m:func>
                    <m:f>
                      <m:f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en-IN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1−2</m:t>
                            </m:r>
                          </m:e>
                        </m:d>
                        <m:d>
                          <m:d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IN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</m:e>
                        </m:d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(1)</m:t>
                        </m:r>
                      </m:num>
                      <m:den>
                        <m:sSup>
                          <m:sSupPr>
                            <m:ctrlP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(1−2)</m:t>
                            </m:r>
                          </m:e>
                          <m:sup>
                            <m:r>
                              <a:rPr lang="en-IN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= - 3</a:t>
                </a:r>
              </a:p>
              <a:p>
                <a14:m>
                  <m:oMath xmlns:m="http://schemas.openxmlformats.org/officeDocument/2006/math">
                    <m:r>
                      <a:rPr lang="en-IN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IN" sz="24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residue at pole z = 2 is 4 ,</a:t>
                </a:r>
              </a:p>
              <a:p>
                <a:r>
                  <a:rPr lang="en-IN" sz="24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residue at pole z = 1 and order 2 is -3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E6870-F3F3-8A90-BA77-171BB08D2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7" y="247806"/>
                <a:ext cx="10169911" cy="5652573"/>
              </a:xfrm>
              <a:prstGeom prst="rect">
                <a:avLst/>
              </a:prstGeom>
              <a:blipFill>
                <a:blip r:embed="rId2"/>
                <a:stretch>
                  <a:fillRect l="-959" t="-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EEFFE-7F9A-79B9-64C9-A209F5B076FC}"/>
                  </a:ext>
                </a:extLst>
              </p:cNvPr>
              <p:cNvSpPr txBox="1"/>
              <p:nvPr/>
            </p:nvSpPr>
            <p:spPr>
              <a:xfrm>
                <a:off x="550506" y="385074"/>
                <a:ext cx="10692882" cy="5995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 = 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[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f(z) 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----- (3)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= R is equation of circle, we have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≥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≥ 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M denote the upper bound of f(z) for all ‘z’ lying in the finite region of the z-plane. Then, f(z)</a:t>
                </a:r>
                <a:r>
                  <a:rPr lang="en-US" sz="23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M. Hence, we get from (3),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 = 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m:rPr>
                        <m:nor/>
                      </m:rPr>
                      <a:rPr lang="en-IN" sz="23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	         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sz="23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sz="23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|R| * 1*1* |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dƟ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EEFFE-7F9A-79B9-64C9-A209F5B0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385074"/>
                <a:ext cx="10692882" cy="5995937"/>
              </a:xfrm>
              <a:prstGeom prst="rect">
                <a:avLst/>
              </a:prstGeo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00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C0763-9762-01EC-9314-67CD8055FFB6}"/>
                  </a:ext>
                </a:extLst>
              </p:cNvPr>
              <p:cNvSpPr txBox="1"/>
              <p:nvPr/>
            </p:nvSpPr>
            <p:spPr>
              <a:xfrm>
                <a:off x="503852" y="413066"/>
                <a:ext cx="10692882" cy="5133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3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3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23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expansion on RHS of the above inequality tends to 0, as R tends to 0. Hence,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−</m:t>
                    </m:r>
                    <m:r>
                      <m:rPr>
                        <m:nor/>
                      </m:rPr>
                      <a:rPr lang="en-IN" sz="23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algn="ctr"/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we can say that, 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this holds for all couple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z-plane.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f(z) is constant.</a:t>
                </a:r>
              </a:p>
              <a:p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3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Proved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C0763-9762-01EC-9314-67CD8055F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2" y="413066"/>
                <a:ext cx="10692882" cy="5133521"/>
              </a:xfrm>
              <a:prstGeom prst="rect">
                <a:avLst/>
              </a:prstGeom>
              <a:blipFill>
                <a:blip r:embed="rId2"/>
                <a:stretch>
                  <a:fillRect l="-855" b="-1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9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0B84-A34B-8E22-7935-C09E3CFE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Times New Roman"/>
                <a:cs typeface="Times New Roman"/>
              </a:rPr>
              <a:t>Singularaity</a:t>
            </a:r>
            <a:r>
              <a:rPr lang="en-GB">
                <a:latin typeface="Times New Roman"/>
                <a:cs typeface="Times New Roman"/>
              </a:rPr>
              <a:t> of Analytic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615F0-64CB-92B8-334C-97DD8393F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A singular point of function f(z) is the point at which the function is not analytic. In other words a point at which the function f(z) is not defined.</a:t>
                </a:r>
              </a:p>
              <a:p>
                <a:endParaRPr lang="en-GB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r>
                  <a:rPr lang="en-GB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For example : f(z)=               </a:t>
                </a:r>
                <a:endParaRPr lang="en-GB" u="sng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endParaRPr lang="en-GB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r>
                  <a:rPr lang="en-GB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F(z)=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𝑠𝑖𝑛𝑧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)(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40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r>
                  <a:rPr lang="en-GB" sz="240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For singularity we put (z-</a:t>
                </a:r>
                <a:r>
                  <a:rPr lang="en-GB" sz="2400" err="1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i</a:t>
                </a:r>
                <a:r>
                  <a:rPr lang="en-GB" sz="240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)(z-</a:t>
                </a:r>
                <a:r>
                  <a:rPr lang="el-GR" sz="20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20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/2)=0.z=</a:t>
                </a:r>
                <a:r>
                  <a:rPr lang="en-IN" sz="2000" b="1" i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sz="14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18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 </a:t>
                </a:r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i,</a:t>
                </a:r>
                <a:r>
                  <a:rPr lang="el-GR" sz="1200" b="1" i="0">
                    <a:solidFill>
                      <a:srgbClr val="BDC1C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1800" b="1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 are singularity points</a:t>
                </a:r>
                <a:endParaRPr lang="en-GB" sz="180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algn="ctr"/>
                <a:endParaRPr lang="en-GB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endParaRPr lang="en-GB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615F0-64CB-92B8-334C-97DD8393F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92CC47C7-8AA8-9600-A705-775365BEA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7457" y="3495692"/>
            <a:ext cx="913163" cy="6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8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EE03-E650-B715-6049-DBC9652B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Isolated Singularity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0BC4-3E08-0BB4-2BAF-3E11BDA0D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607" y="1665699"/>
                <a:ext cx="10515600" cy="4351338"/>
              </a:xfrm>
            </p:spPr>
            <p:txBody>
              <a:bodyPr/>
              <a:lstStyle/>
              <a:p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isolated singularity is a point in the complex plane where a function is not defined or not differentiable, but the function is defined and differentiable in every neighborhood of that point.</a:t>
                </a:r>
              </a:p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𝑠𝑖𝑛𝑧</m:t>
                        </m:r>
                      </m:num>
                      <m:den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an isolated singularity at z=0.</a:t>
                </a:r>
              </a:p>
              <a:p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pole at z=1.</a:t>
                </a:r>
              </a:p>
              <a:p>
                <a:pPr marL="0" indent="0">
                  <a:buNone/>
                </a:pPr>
                <a:endParaRPr lang="en-US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0BC4-3E08-0BB4-2BAF-3E11BDA0D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607" y="1665699"/>
                <a:ext cx="10515600" cy="4351338"/>
              </a:xfrm>
              <a:blipFill>
                <a:blip r:embed="rId2"/>
                <a:stretch>
                  <a:fillRect l="-1043" t="-238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15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782F-BF6F-2B7A-F13C-868CDC66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Poles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283AF-F3A6-0838-78B3-E02E48C08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8042" y="1574967"/>
                <a:ext cx="10515600" cy="4351338"/>
              </a:xfrm>
            </p:spPr>
            <p:txBody>
              <a:bodyPr/>
              <a:lstStyle/>
              <a:p>
                <a:pPr algn="l"/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pole singularity is a type of isolated singularity of a complex-valued function of a complex variable. It is the simplest type of non-removable singularity of such a function.</a:t>
                </a:r>
              </a:p>
              <a:p>
                <a:pPr algn="l"/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Technically, a point </a:t>
                </a:r>
                <a:r>
                  <a:rPr lang="en-US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0​ is a pole of a function </a:t>
                </a:r>
                <a:r>
                  <a:rPr lang="en-US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it is a zero of 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holomorphic (i.e. complex differentiable) in some </a:t>
                </a:r>
                <a:r>
                  <a:rPr lang="en-US" b="0" i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neighbourhood</a:t>
                </a:r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0​.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283AF-F3A6-0838-78B3-E02E48C08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042" y="1574967"/>
                <a:ext cx="10515600" cy="4351338"/>
              </a:xfrm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090F8FE5-D1BD-3769-00DD-D0EC2773A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8" y="719138"/>
                <a:ext cx="10793412" cy="545782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are some examples of functions with poles singularities:</a:t>
                </a:r>
              </a:p>
              <a:p>
                <a:pPr marL="0" indent="0" algn="l">
                  <a:buNone/>
                </a:pPr>
                <a:endParaRPr lang="en-US" sz="3600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 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has a simple pole at 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 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3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3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3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two simple poles at 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=±1.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 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3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3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3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has an essential singularity at </a:t>
                </a:r>
                <a:r>
                  <a:rPr lang="en-US" sz="3600" b="0" i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6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090F8FE5-D1BD-3769-00DD-D0EC2773A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719138"/>
                <a:ext cx="10793412" cy="5457825"/>
              </a:xfrm>
              <a:blipFill>
                <a:blip r:embed="rId2"/>
                <a:stretch>
                  <a:fillRect l="-1581" t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3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F472-7E04-F145-15DA-BCD9FA11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a pole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E40CD-4CB6-BD39-672C-4D37CEA9B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 = f(z) becomes infinite at the point z = a, 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define:   g(z)=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(z) 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n is an integer. 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it is possible to find a finite value of n which makes g(z) analytic at z = a, then, the pole of f(z) has been “removed” in forming g(z). The order of the pole is defined as the minimum integer value of n for which (z) is analytic at z = a. 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pole (a=0)</a:t>
                </a:r>
              </a:p>
              <a:p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g(z)  Order=1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E40CD-4CB6-BD39-672C-4D37CEA9B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47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E06-5141-F0EF-B7B4-710A027C8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4" y="394575"/>
            <a:ext cx="8021216" cy="659784"/>
          </a:xfrm>
        </p:spPr>
        <p:txBody>
          <a:bodyPr>
            <a:noAutofit/>
          </a:bodyPr>
          <a:lstStyle/>
          <a:p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Non – Isolated Singularity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36D7122-DD7A-13F1-E8F2-DF51F67F2BF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3816" y="1646484"/>
                <a:ext cx="10154816" cy="3942184"/>
              </a:xfrm>
            </p:spPr>
            <p:txBody>
              <a:bodyPr/>
              <a:lstStyle/>
              <a:p>
                <a:pPr algn="l"/>
                <a:r>
                  <a:rPr lang="en-US" sz="28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non-isolated singularity is a point in the complex plane where a function is not defined or not differentiable, and every neighborhood of that point contains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en-US" sz="2800" b="0" i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</a:t>
                </a:r>
                <a:r>
                  <a:rPr lang="en-US" sz="28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one other singularity of the function.</a:t>
                </a:r>
              </a:p>
              <a:p>
                <a:pPr algn="l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log(z) has a non-isolated singularity at z=0.</a:t>
                </a:r>
              </a:p>
              <a:p>
                <a:pPr algn="l"/>
                <a:r>
                  <a:rPr lang="en-US" sz="28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tan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IN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8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)has a non-isolated singularity at z=0.</a:t>
                </a:r>
              </a:p>
              <a:p>
                <a:pPr algn="l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36D7122-DD7A-13F1-E8F2-DF51F67F2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3816" y="1646484"/>
                <a:ext cx="10154816" cy="3942184"/>
              </a:xfrm>
              <a:blipFill>
                <a:blip r:embed="rId2"/>
                <a:stretch>
                  <a:fillRect l="-1261" t="-2628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0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1674</Words>
  <Application>Microsoft Office PowerPoint</Application>
  <PresentationFormat>Widescreen</PresentationFormat>
  <Paragraphs>156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Nunito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Singularaity of Analytic Function</vt:lpstr>
      <vt:lpstr>Isolated Singularity</vt:lpstr>
      <vt:lpstr>Poles </vt:lpstr>
      <vt:lpstr>PowerPoint Presentation</vt:lpstr>
      <vt:lpstr>The order of a pole</vt:lpstr>
      <vt:lpstr>Non – Isolated Singularity</vt:lpstr>
      <vt:lpstr>Isolated essential singularity:</vt:lpstr>
      <vt:lpstr>Removal Singularity</vt:lpstr>
      <vt:lpstr>Example </vt:lpstr>
      <vt:lpstr>Cauchy Residue Theorem </vt:lpstr>
      <vt:lpstr>Cauchy Residue Theorem </vt:lpstr>
      <vt:lpstr>Residues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Isolated Singularity</dc:title>
  <dc:creator>vinay patel</dc:creator>
  <cp:lastModifiedBy>utkarsh gupta</cp:lastModifiedBy>
  <cp:revision>10</cp:revision>
  <dcterms:created xsi:type="dcterms:W3CDTF">2023-11-01T12:28:35Z</dcterms:created>
  <dcterms:modified xsi:type="dcterms:W3CDTF">2023-11-05T10:19:35Z</dcterms:modified>
</cp:coreProperties>
</file>