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Script: </a:t>
            </a:r>
            <a:r>
              <a:rPr lang="en"/>
              <a:t>https://docs.google.com/document/d/1996W1daPJpicx5n0cYE-NNHAS0qgX1RGxn25EhuiqIk/edit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c5b20d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c5b20d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5b20d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5b20d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5b20d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5b20d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5b20d4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5b20d4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5b20d4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5b20d4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MatchUs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2075" y="3398552"/>
            <a:ext cx="8520600" cy="15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#7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Pravat Bhusal, Taehyoung Kim, Andrew Le, Jinho Yoon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MatchUs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dating apps like Tinder and Bumble focus too much on physical appearance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believe that people with common interests are more successful in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focus on </a:t>
            </a:r>
            <a:r>
              <a:rPr lang="en"/>
              <a:t>social interactions instead of judging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MatchUs solves these problems by matching users with similar interests while ensuring </a:t>
            </a:r>
            <a:r>
              <a:rPr lang="en"/>
              <a:t>anonymity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Single men or women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People who want relationships with similar interests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hobby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social activity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 favorite food</a:t>
            </a:r>
            <a:endParaRPr sz="2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5" y="2848825"/>
            <a:ext cx="3626826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Type of Online Dating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MatchUs matches users based on their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personalities to match people allows for users with commonalities to be preferred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statistic from eHarmony: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0" y="2985926"/>
            <a:ext cx="8026000" cy="1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11700" y="4083575"/>
            <a:ext cx="3771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https://www.eharmony.com/online-dating-statistics/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of users nearby with common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featured photos of a user’s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your own interests from other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Anonymous/Non-Anonymous chatting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with 3rd-party services like Google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begin the app demonstration!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