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2" r:id="rId2"/>
  </p:sldIdLst>
  <p:sldSz cx="16256000" cy="9144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34" y="36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8" y="0"/>
            <a:ext cx="16255998" cy="684724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474464"/>
            <a:ext cx="14359467" cy="223113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438400"/>
            <a:ext cx="14359467" cy="1999488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6837779"/>
            <a:ext cx="16256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1731413" y="0"/>
            <a:ext cx="8128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11818118" y="0"/>
            <a:ext cx="4470402" cy="9144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56533" y="366191"/>
            <a:ext cx="3386667" cy="780203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406405"/>
            <a:ext cx="10701867" cy="780203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4399" y="8503283"/>
            <a:ext cx="6820274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07264"/>
            <a:ext cx="14630400" cy="167030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16256000" cy="347002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3470027"/>
            <a:ext cx="16256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92" y="158496"/>
            <a:ext cx="14245675" cy="2182368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438400"/>
            <a:ext cx="14261931" cy="9144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365248"/>
            <a:ext cx="7179733" cy="61650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365248"/>
            <a:ext cx="7179733" cy="616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6" y="2265320"/>
            <a:ext cx="7182556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6" y="3266016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9" y="2265320"/>
            <a:ext cx="7185377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9" y="3266016"/>
            <a:ext cx="7185377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0" y="203200"/>
            <a:ext cx="4486656" cy="1304544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788" y="2324182"/>
            <a:ext cx="10525585" cy="607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380" y="2306691"/>
            <a:ext cx="438912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5076866" y="0"/>
            <a:ext cx="8128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5076866" y="0"/>
            <a:ext cx="8128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14" y="207264"/>
            <a:ext cx="4489157" cy="130454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62325" y="1979744"/>
            <a:ext cx="11106484" cy="7164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8" y="2304288"/>
            <a:ext cx="438912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608" y="1560576"/>
            <a:ext cx="4486656" cy="268224"/>
          </a:xfrm>
        </p:spPr>
        <p:txBody>
          <a:bodyPr/>
          <a:lstStyle/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76866" y="0"/>
            <a:ext cx="8128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5076866" y="0"/>
            <a:ext cx="8128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96992" y="1560576"/>
            <a:ext cx="9233408" cy="268224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5472" y="1560576"/>
            <a:ext cx="1304647" cy="268224"/>
          </a:xfrm>
        </p:spPr>
        <p:txBody>
          <a:bodyPr/>
          <a:lstStyle/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914527"/>
            <a:ext cx="16256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8" y="3"/>
            <a:ext cx="16255998" cy="191164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03202"/>
            <a:ext cx="14630400" cy="166808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366926"/>
            <a:ext cx="14630400" cy="61674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635999"/>
            <a:ext cx="3793067" cy="36576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439B8A-2ED8-47EA-85EC-C3CF02E2E195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401" y="8635999"/>
            <a:ext cx="9791500" cy="36576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85593" y="8635999"/>
            <a:ext cx="1304647" cy="36576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D260AD-4208-4163-95C4-4725FD373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400" y="2133600"/>
            <a:ext cx="2286000" cy="533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New Arrivals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7448" y="335335"/>
            <a:ext cx="67248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20040" algn="ctr">
              <a:buClr>
                <a:srgbClr val="F0AD00"/>
              </a:buClr>
              <a:buSzPct val="80000"/>
            </a:pPr>
            <a:r>
              <a:rPr lang="en-US" sz="7500" dirty="0">
                <a:solidFill>
                  <a:srgbClr val="FF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SarassA Fashion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8" y="5486400"/>
            <a:ext cx="4724400" cy="2584484"/>
          </a:xfrm>
          <a:prstGeom prst="rect">
            <a:avLst/>
          </a:prstGeom>
          <a:effectLst>
            <a:outerShdw dist="50800" dir="5400000" sx="1000" sy="1000" algn="ctr" rotWithShape="0">
              <a:srgbClr val="000000">
                <a:alpha val="0"/>
              </a:srgbClr>
            </a:outerShdw>
            <a:reflection stA="3800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196" y="220802"/>
            <a:ext cx="241123" cy="229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460" y="220802"/>
            <a:ext cx="249514" cy="223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776" y="203648"/>
            <a:ext cx="241123" cy="24112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5638798" y="2133600"/>
            <a:ext cx="2260601" cy="5334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Womens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Clothing	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8305797" y="2133600"/>
            <a:ext cx="2199472" cy="533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Mens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Clothing	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10795000" y="2133600"/>
            <a:ext cx="2304477" cy="533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Jewelry	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3919200" y="1315130"/>
            <a:ext cx="1981200" cy="533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50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5000">
        <p14:vortex dir="r"/>
      </p:transition>
    </mc:Choice>
    <mc:Fallback xmlns="">
      <p:transition spd="slow" advClick="0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25687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 Old Face</vt:lpstr>
      <vt:lpstr>Corbel</vt:lpstr>
      <vt:lpstr>Times New Roman</vt:lpstr>
      <vt:lpstr>Wingdings</vt:lpstr>
      <vt:lpstr>Wingdings 2</vt:lpstr>
      <vt:lpstr>Wingdings 3</vt:lpstr>
      <vt:lpstr>Module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Opening</dc:title>
  <dc:creator>saleem</dc:creator>
  <cp:lastModifiedBy>Pravat Bhusal</cp:lastModifiedBy>
  <cp:revision>127</cp:revision>
  <cp:lastPrinted>2016-03-17T02:55:10Z</cp:lastPrinted>
  <dcterms:created xsi:type="dcterms:W3CDTF">2015-10-30T19:46:38Z</dcterms:created>
  <dcterms:modified xsi:type="dcterms:W3CDTF">2018-01-05T00:44:53Z</dcterms:modified>
</cp:coreProperties>
</file>