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1" r:id="rId2"/>
  </p:sldIdLst>
  <p:sldSz cx="6858000" cy="9144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8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3" y="0"/>
            <a:ext cx="6857999" cy="684724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474464"/>
            <a:ext cx="6057900" cy="2231136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438400"/>
            <a:ext cx="6057900" cy="1999488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6837779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4949190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4985768" y="0"/>
            <a:ext cx="1885951" cy="9144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0" y="366190"/>
            <a:ext cx="1428750" cy="780203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6404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449" y="8503282"/>
            <a:ext cx="2877303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7264"/>
            <a:ext cx="6172200" cy="1670304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6858000" cy="347002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3470027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56" y="158496"/>
            <a:ext cx="6009894" cy="2182368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98" y="2438400"/>
            <a:ext cx="6016752" cy="9144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65248"/>
            <a:ext cx="3028950" cy="61650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65248"/>
            <a:ext cx="3028950" cy="616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65319"/>
            <a:ext cx="3030141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266016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65319"/>
            <a:ext cx="3031331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266016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79" y="203200"/>
            <a:ext cx="1892808" cy="1304544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535" y="2324181"/>
            <a:ext cx="4440481" cy="607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79" y="2306691"/>
            <a:ext cx="185166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141803" y="0"/>
            <a:ext cx="3429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141803" y="0"/>
            <a:ext cx="3429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6" y="207264"/>
            <a:ext cx="1893863" cy="130454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7856" y="1979744"/>
            <a:ext cx="4685548" cy="7164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" y="2304288"/>
            <a:ext cx="185166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444" y="1560576"/>
            <a:ext cx="1892808" cy="268224"/>
          </a:xfrm>
        </p:spPr>
        <p:txBody>
          <a:bodyPr/>
          <a:lstStyle/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41803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141803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6856" y="1560576"/>
            <a:ext cx="3895344" cy="268224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54496" y="1560576"/>
            <a:ext cx="550398" cy="268224"/>
          </a:xfrm>
        </p:spPr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914527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3" y="3"/>
            <a:ext cx="6857999" cy="191164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3201"/>
            <a:ext cx="6172200" cy="166808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66925"/>
            <a:ext cx="6172200" cy="61674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635999"/>
            <a:ext cx="1600200" cy="36576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9439B8A-2ED8-47EA-85EC-C3CF02E2E195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450" y="8635999"/>
            <a:ext cx="4130789" cy="36576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3297" y="8635999"/>
            <a:ext cx="550398" cy="36576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505200"/>
            <a:ext cx="5869356" cy="34644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199" y="533400"/>
            <a:ext cx="58873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6000" b="1" dirty="0" err="1">
                <a:solidFill>
                  <a:srgbClr val="FF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SarassA</a:t>
            </a:r>
            <a:r>
              <a:rPr lang="en-US" sz="6000" b="1" dirty="0">
                <a:solidFill>
                  <a:srgbClr val="FF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Fashion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5000">
        <p14:vortex dir="r"/>
      </p:transition>
    </mc:Choice>
    <mc:Fallback xmlns="">
      <p:transition spd="slow" advClick="0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25322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Baskerville Old Face</vt:lpstr>
      <vt:lpstr>Corbel</vt:lpstr>
      <vt:lpstr>Times New Roman</vt:lpstr>
      <vt:lpstr>Wingdings</vt:lpstr>
      <vt:lpstr>Wingdings 2</vt:lpstr>
      <vt:lpstr>Wingdings 3</vt:lpstr>
      <vt:lpstr>Module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Opening</dc:title>
  <dc:creator>saleem</dc:creator>
  <cp:lastModifiedBy>Pravat Bhusal</cp:lastModifiedBy>
  <cp:revision>106</cp:revision>
  <cp:lastPrinted>2016-03-17T02:55:10Z</cp:lastPrinted>
  <dcterms:created xsi:type="dcterms:W3CDTF">2015-10-30T19:46:38Z</dcterms:created>
  <dcterms:modified xsi:type="dcterms:W3CDTF">2018-01-02T22:15:58Z</dcterms:modified>
</cp:coreProperties>
</file>