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5"/>
  </p:notesMasterIdLst>
  <p:sldIdLst>
    <p:sldId id="669" r:id="rId2"/>
    <p:sldId id="670" r:id="rId3"/>
    <p:sldId id="706" r:id="rId4"/>
    <p:sldId id="707" r:id="rId5"/>
    <p:sldId id="708" r:id="rId6"/>
    <p:sldId id="709" r:id="rId7"/>
    <p:sldId id="710" r:id="rId8"/>
    <p:sldId id="712" r:id="rId9"/>
    <p:sldId id="713" r:id="rId10"/>
    <p:sldId id="714" r:id="rId11"/>
    <p:sldId id="715" r:id="rId12"/>
    <p:sldId id="716" r:id="rId13"/>
    <p:sldId id="675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FF1515"/>
    <a:srgbClr val="5FFD27"/>
    <a:srgbClr val="7F7F7F"/>
    <a:srgbClr val="54AEC9"/>
    <a:srgbClr val="06919A"/>
    <a:srgbClr val="242C35"/>
    <a:srgbClr val="B8B8B8"/>
    <a:srgbClr val="566A86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5" autoAdjust="0"/>
    <p:restoredTop sz="96395" autoAdjust="0"/>
  </p:normalViewPr>
  <p:slideViewPr>
    <p:cSldViewPr snapToGrid="0" snapToObjects="1">
      <p:cViewPr varScale="1">
        <p:scale>
          <a:sx n="59" d="100"/>
          <a:sy n="59" d="100"/>
        </p:scale>
        <p:origin x="804" y="90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36E2C280-65B9-514C-9A0A-0464203A5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0193" y="2873827"/>
            <a:ext cx="7968343" cy="7968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974570" y="0"/>
            <a:ext cx="1240307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015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24377015" cy="13258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29020" y="3147898"/>
            <a:ext cx="4160887" cy="7375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33734" y="2578301"/>
            <a:ext cx="6440454" cy="8550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4261579" y="2657794"/>
            <a:ext cx="12995550" cy="8174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57EEEB-D057-E04A-8CDE-2FCE74B281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5857"/>
          </a:xfrm>
          <a:prstGeom prst="rect">
            <a:avLst/>
          </a:prstGeom>
        </p:spPr>
      </p:pic>
      <p:sp>
        <p:nvSpPr>
          <p:cNvPr id="17" name="Shape 2624">
            <a:extLst>
              <a:ext uri="{FF2B5EF4-FFF2-40B4-BE49-F238E27FC236}">
                <a16:creationId xmlns:a16="http://schemas.microsoft.com/office/drawing/2014/main" xmlns="" id="{909743CC-8F31-0948-8D46-CD8A2D3F25C0}"/>
              </a:ext>
            </a:extLst>
          </p:cNvPr>
          <p:cNvSpPr/>
          <p:nvPr/>
        </p:nvSpPr>
        <p:spPr>
          <a:xfrm>
            <a:off x="11490989" y="2073831"/>
            <a:ext cx="1395672" cy="1395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015358-110D-4CB2-B91A-F486AA00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044" y="603444"/>
            <a:ext cx="7393562" cy="19393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41463" y="3330297"/>
            <a:ext cx="117503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lnSpc>
                <a:spcPct val="90000"/>
              </a:lnSpc>
              <a:spcBef>
                <a:spcPts val="1000"/>
              </a:spcBef>
            </a:pPr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I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nformation </a:t>
            </a:r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S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cience and </a:t>
            </a:r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E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ngineering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483" y="5457360"/>
            <a:ext cx="48173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/>
            <a:r>
              <a:rPr lang="en-US" sz="9600" b="1" smtClean="0">
                <a:solidFill>
                  <a:prstClr val="black"/>
                </a:solidFill>
                <a:latin typeface="Matchbook" panose="02000000000000000000" pitchFamily="50" charset="0"/>
              </a:rPr>
              <a:t>Project </a:t>
            </a:r>
            <a:r>
              <a:rPr lang="en-US" sz="9600" b="1" dirty="0">
                <a:solidFill>
                  <a:prstClr val="black"/>
                </a:solidFill>
                <a:latin typeface="Matchbook" panose="02000000000000000000" pitchFamily="50" charset="0"/>
              </a:rPr>
              <a:t>Seminar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7914" y="7671669"/>
            <a:ext cx="13887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en-US" sz="10000" b="1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W</a:t>
            </a:r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eb</a:t>
            </a:r>
            <a:r>
              <a:rPr lang="en-US" sz="7200" b="1" dirty="0">
                <a:solidFill>
                  <a:prstClr val="black"/>
                </a:solidFill>
                <a:latin typeface="Alcubierre" panose="02000000000000000000" pitchFamily="2" charset="0"/>
              </a:rPr>
              <a:t> </a:t>
            </a:r>
            <a:r>
              <a:rPr lang="en-US" sz="10000" b="1" dirty="0">
                <a:solidFill>
                  <a:prstClr val="black"/>
                </a:solidFill>
                <a:latin typeface="Alcubierre" panose="02000000000000000000" pitchFamily="2" charset="0"/>
              </a:rPr>
              <a:t>A</a:t>
            </a:r>
            <a:r>
              <a:rPr lang="en-US" sz="7200" b="1" dirty="0">
                <a:solidFill>
                  <a:prstClr val="black"/>
                </a:solidFill>
                <a:latin typeface="Alcubierre" panose="02000000000000000000" pitchFamily="2" charset="0"/>
              </a:rPr>
              <a:t>pplication </a:t>
            </a:r>
            <a:r>
              <a:rPr lang="en-US" sz="10000" b="1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D</a:t>
            </a:r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latin typeface="Alcubierre" panose="02000000000000000000" pitchFamily="2" charset="0"/>
              </a:rPr>
              <a:t>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056" y="12178656"/>
            <a:ext cx="5555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90000"/>
              </a:lnSpc>
              <a:spcBef>
                <a:spcPts val="1000"/>
              </a:spcBef>
            </a:pPr>
            <a:r>
              <a:rPr lang="en-US" sz="40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SWAROOP NADIGER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[</a:t>
            </a:r>
            <a:r>
              <a:rPr lang="en-US" sz="40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Agency FB" panose="020B0503020202020204" pitchFamily="34" charset="0"/>
              </a:rPr>
              <a:t>1JT15IS044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356" y="11517194"/>
            <a:ext cx="4800450" cy="1969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400" dirty="0">
                <a:solidFill>
                  <a:prstClr val="black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Under the </a:t>
            </a:r>
            <a:r>
              <a:rPr lang="en-US" sz="4500" b="1" dirty="0">
                <a:solidFill>
                  <a:prstClr val="black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Guidance</a:t>
            </a:r>
            <a:r>
              <a:rPr lang="en-US" sz="3400" b="1" dirty="0">
                <a:solidFill>
                  <a:prstClr val="black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400" dirty="0">
                <a:solidFill>
                  <a:prstClr val="black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of</a:t>
            </a:r>
          </a:p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800" dirty="0" smtClean="0">
                <a:solidFill>
                  <a:prstClr val="black"/>
                </a:solidFill>
                <a:latin typeface="Acme" panose="02000706050000020004" pitchFamily="2" charset="0"/>
              </a:rPr>
              <a:t>Asst. Prof</a:t>
            </a:r>
            <a:r>
              <a:rPr lang="en-US" sz="3800" dirty="0">
                <a:solidFill>
                  <a:prstClr val="black"/>
                </a:solidFill>
                <a:latin typeface="Acme" panose="02000706050000020004" pitchFamily="2" charset="0"/>
              </a:rPr>
              <a:t>. </a:t>
            </a:r>
            <a:r>
              <a:rPr lang="en-US" sz="3800" dirty="0">
                <a:solidFill>
                  <a:schemeClr val="accent3">
                    <a:lumMod val="75000"/>
                  </a:schemeClr>
                </a:solidFill>
                <a:latin typeface="Acme" panose="02000706050000020004" pitchFamily="2" charset="0"/>
              </a:rPr>
              <a:t>VADIRAJA A</a:t>
            </a:r>
          </a:p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400" dirty="0">
                <a:solidFill>
                  <a:prstClr val="black"/>
                </a:solidFill>
                <a:latin typeface="Abel" panose="02000506030000020004" pitchFamily="2" charset="0"/>
              </a:rPr>
              <a:t>Dept. of ISE</a:t>
            </a:r>
          </a:p>
        </p:txBody>
      </p:sp>
    </p:spTree>
    <p:extLst>
      <p:ext uri="{BB962C8B-B14F-4D97-AF65-F5344CB8AC3E}">
        <p14:creationId xmlns:p14="http://schemas.microsoft.com/office/powerpoint/2010/main" val="3971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5" y="1381932"/>
            <a:ext cx="15377636" cy="9970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04768" y="11911650"/>
            <a:ext cx="83402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  <a:latin typeface="Westmeath" pitchFamily="2" charset="0"/>
              </a:rPr>
              <a:t>Data Entry </a:t>
            </a:r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( Benefit Details )</a:t>
            </a:r>
            <a:endParaRPr lang="en-US" sz="4000" dirty="0">
              <a:solidFill>
                <a:srgbClr val="7F7F7F"/>
              </a:solidFill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04" y="1386605"/>
            <a:ext cx="15764213" cy="9120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09725" y="11611155"/>
            <a:ext cx="10535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Report Generation Page of Website</a:t>
            </a:r>
            <a:endParaRPr lang="en-US" sz="4000" dirty="0"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92" y="1230162"/>
            <a:ext cx="12215034" cy="957423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959769" y="11815330"/>
            <a:ext cx="93730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Example of Report Generation </a:t>
            </a:r>
            <a:endParaRPr lang="en-US" sz="4000" dirty="0"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857"/>
            <a:ext cx="24374539" cy="137160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8134" y="5273825"/>
            <a:ext cx="820448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0" dirty="0">
                <a:solidFill>
                  <a:srgbClr val="FFFFFF"/>
                </a:solidFill>
                <a:latin typeface="Potra Light" pitchFamily="2" charset="0"/>
                <a:cs typeface="Potra Light" pitchFamily="2" charset="0"/>
              </a:rPr>
              <a:t>T</a:t>
            </a:r>
            <a:r>
              <a:rPr lang="en-US" sz="9600" dirty="0">
                <a:solidFill>
                  <a:srgbClr val="FFFFFF"/>
                </a:solidFill>
                <a:latin typeface="Potra Light" pitchFamily="2" charset="0"/>
                <a:cs typeface="Potra Light" pitchFamily="2" charset="0"/>
              </a:rPr>
              <a:t>HANK </a:t>
            </a:r>
            <a:r>
              <a:rPr lang="en-US" sz="15000" dirty="0">
                <a:solidFill>
                  <a:srgbClr val="FFFFFF"/>
                </a:solidFill>
                <a:latin typeface="Potra Light" pitchFamily="2" charset="0"/>
                <a:cs typeface="Potra Light" pitchFamily="2" charset="0"/>
              </a:rPr>
              <a:t>Y</a:t>
            </a:r>
            <a:r>
              <a:rPr lang="en-US" sz="9600" dirty="0">
                <a:solidFill>
                  <a:srgbClr val="FFFFFF"/>
                </a:solidFill>
                <a:latin typeface="Potra Light" pitchFamily="2" charset="0"/>
                <a:cs typeface="Potra Light" pitchFamily="2" charset="0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0424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CD0E7-6C04-974E-8785-56A5A402B2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6A623-8C82-4A46-BEE5-80EAAD64E5DA}"/>
              </a:ext>
            </a:extLst>
          </p:cNvPr>
          <p:cNvSpPr txBox="1"/>
          <p:nvPr/>
        </p:nvSpPr>
        <p:spPr>
          <a:xfrm>
            <a:off x="1117884" y="1130302"/>
            <a:ext cx="5420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Company Profile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883" y="4907483"/>
            <a:ext cx="2042327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Rackminds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Technologies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Solutions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is a 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global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provider of Consulting, 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Information Technology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IT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and Business Process Outsourcing services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BPO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 services.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Rackminds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founded in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2006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, specializes in software outsourcing and solution Provider Company.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Rackminds is one of the fastest growing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IT Services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 and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Solution Company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 specializing in implementation of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SAP Solutions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,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Oracle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, and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W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eb Application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to clients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.</a:t>
            </a:r>
          </a:p>
        </p:txBody>
      </p:sp>
      <p:pic>
        <p:nvPicPr>
          <p:cNvPr id="10" name="Content Placehold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4" b="33809"/>
          <a:stretch>
            <a:fillRect/>
          </a:stretch>
        </p:blipFill>
        <p:spPr>
          <a:xfrm>
            <a:off x="8660736" y="2730188"/>
            <a:ext cx="7056179" cy="1900848"/>
          </a:xfrm>
          <a:prstGeom prst="rect">
            <a:avLst/>
          </a:prstGeom>
          <a:ln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CD0E7-6C04-974E-8785-56A5A402B2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6A623-8C82-4A46-BEE5-80EAAD64E5DA}"/>
              </a:ext>
            </a:extLst>
          </p:cNvPr>
          <p:cNvSpPr txBox="1"/>
          <p:nvPr/>
        </p:nvSpPr>
        <p:spPr>
          <a:xfrm>
            <a:off x="1117884" y="1255135"/>
            <a:ext cx="4122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884" y="3207027"/>
            <a:ext cx="2194915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A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Web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application development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 is the creation of application programs that reside on remote servers and are delivered to the user’s device over the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Internet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The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web 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app 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does not need to be downloaded and is instead accessed through a network. An end user can access a web application through a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Web Browser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.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The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Front-end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 development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 for web applications is accomplished through client-side programming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.</a:t>
            </a:r>
            <a:endParaRPr lang="en-US" sz="3200" dirty="0">
              <a:solidFill>
                <a:prstClr val="black"/>
              </a:solidFill>
              <a:latin typeface="Futura Md BT" panose="020B0602020204020303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The 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Server-side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programming</a:t>
            </a:r>
            <a:r>
              <a:rPr lang="en-US" sz="3200" dirty="0">
                <a:solidFill>
                  <a:prstClr val="black"/>
                </a:solidFill>
                <a:latin typeface="Futura Md BT" panose="020B0602020204020303" pitchFamily="34" charset="0"/>
              </a:rPr>
              <a:t> powers the client-side programming and is used to create the scripts that web applications use</a:t>
            </a:r>
            <a:r>
              <a:rPr lang="en-US" sz="32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.</a:t>
            </a:r>
            <a:endParaRPr lang="en-US" sz="32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CD0E7-6C04-974E-8785-56A5A402B2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6A623-8C82-4A46-BEE5-80EAAD64E5DA}"/>
              </a:ext>
            </a:extLst>
          </p:cNvPr>
          <p:cNvSpPr txBox="1"/>
          <p:nvPr/>
        </p:nvSpPr>
        <p:spPr>
          <a:xfrm>
            <a:off x="1117884" y="2051700"/>
            <a:ext cx="3137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Objective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160" y="5426839"/>
            <a:ext cx="2126733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To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a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portal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to store the details of the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B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enefits</a:t>
            </a: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claimed by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W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orkers</a:t>
            </a: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. </a:t>
            </a:r>
            <a:endParaRPr lang="en-US" dirty="0">
              <a:solidFill>
                <a:prstClr val="black"/>
              </a:solidFill>
              <a:latin typeface="Futura Md BT" panose="020B0602020204020303" pitchFamily="34" charset="0"/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Automatic report generation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of benefitted workers from each category of benefits of each </a:t>
            </a: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month.</a:t>
            </a:r>
            <a:endParaRPr lang="en-US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CD0E7-6C04-974E-8785-56A5A402B2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6A623-8C82-4A46-BEE5-80EAAD64E5DA}"/>
              </a:ext>
            </a:extLst>
          </p:cNvPr>
          <p:cNvSpPr txBox="1"/>
          <p:nvPr/>
        </p:nvSpPr>
        <p:spPr>
          <a:xfrm>
            <a:off x="1117884" y="1359203"/>
            <a:ext cx="5986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Proposed System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160" y="4041844"/>
            <a:ext cx="212673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Study 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the shortcomings of the already existing </a:t>
            </a:r>
            <a:r>
              <a:rPr lang="en-US" sz="6600" dirty="0">
                <a:solidFill>
                  <a:prstClr val="black"/>
                </a:solidFill>
                <a:latin typeface="Futura Md BT" panose="020B0602020204020303" pitchFamily="34" charset="0"/>
              </a:rPr>
              <a:t>W</a:t>
            </a:r>
            <a:r>
              <a:rPr lang="en-US" sz="66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ebsite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, identifying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bugs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and develop a web application for </a:t>
            </a:r>
            <a:r>
              <a:rPr lang="en-US" sz="6600" dirty="0">
                <a:solidFill>
                  <a:prstClr val="black"/>
                </a:solidFill>
                <a:latin typeface="Futura Md BT" panose="020B0602020204020303" pitchFamily="34" charset="0"/>
              </a:rPr>
              <a:t>B</a:t>
            </a:r>
            <a:r>
              <a:rPr lang="en-US" sz="66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eneficiaries</a:t>
            </a: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details entry.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To create an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A</a:t>
            </a:r>
            <a:r>
              <a:rPr lang="en-US" sz="48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utomated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report generation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process to </a:t>
            </a:r>
            <a:r>
              <a:rPr lang="en-US" sz="4800" dirty="0">
                <a:solidFill>
                  <a:prstClr val="black"/>
                </a:solidFill>
                <a:latin typeface="Futura Md BT" panose="020B0602020204020303" pitchFamily="34" charset="0"/>
              </a:rPr>
              <a:t>fetch</a:t>
            </a:r>
            <a:r>
              <a:rPr lang="en-US" dirty="0">
                <a:solidFill>
                  <a:prstClr val="black"/>
                </a:solidFill>
                <a:latin typeface="Futura Md BT" panose="020B0602020204020303" pitchFamily="34" charset="0"/>
              </a:rPr>
              <a:t> the beneficiaries details for a given month and </a:t>
            </a:r>
            <a:r>
              <a:rPr lang="en-US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location.</a:t>
            </a:r>
            <a:endParaRPr lang="en-US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CD0E7-6C04-974E-8785-56A5A402B2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56A623-8C82-4A46-BEE5-80EAAD64E5DA}"/>
              </a:ext>
            </a:extLst>
          </p:cNvPr>
          <p:cNvSpPr txBox="1"/>
          <p:nvPr/>
        </p:nvSpPr>
        <p:spPr>
          <a:xfrm>
            <a:off x="1117884" y="1359203"/>
            <a:ext cx="5986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Tasks Performed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4185" y="3317139"/>
            <a:ext cx="10602453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Requirements </a:t>
            </a:r>
            <a:r>
              <a:rPr lang="en-US" sz="4000" dirty="0">
                <a:solidFill>
                  <a:prstClr val="black"/>
                </a:solidFill>
                <a:latin typeface="Futura Md BT" panose="020B0602020204020303" pitchFamily="34" charset="0"/>
              </a:rPr>
              <a:t>Gathering and Analysis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Futura Md BT" panose="020B0602020204020303" pitchFamily="34" charset="0"/>
              </a:rPr>
              <a:t>Feasibility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Futura Md BT" panose="020B0602020204020303" pitchFamily="34" charset="0"/>
              </a:rPr>
              <a:t>Design of application 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Futura Md BT" panose="020B0602020204020303" pitchFamily="34" charset="0"/>
              </a:rPr>
              <a:t>Database creation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Futura Md BT" panose="020B0602020204020303" pitchFamily="34" charset="0"/>
              </a:rPr>
              <a:t>GUI </a:t>
            </a:r>
            <a:r>
              <a:rPr lang="en-US" sz="4000" dirty="0" smtClean="0">
                <a:solidFill>
                  <a:prstClr val="black"/>
                </a:solidFill>
                <a:latin typeface="Futura Md BT" panose="020B0602020204020303" pitchFamily="34" charset="0"/>
              </a:rPr>
              <a:t>development</a:t>
            </a:r>
            <a:endParaRPr lang="en-US" sz="40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822" y="1237420"/>
            <a:ext cx="3549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latin typeface="Agency FB" panose="020B0503020202020204" pitchFamily="34" charset="0"/>
              </a:rPr>
              <a:t>Snapshots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6" y="3719512"/>
            <a:ext cx="20030975" cy="69872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0516" y="11826397"/>
            <a:ext cx="8206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About Page of the Website</a:t>
            </a:r>
            <a:endParaRPr lang="en-US" sz="5400" dirty="0"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06" y="1200883"/>
            <a:ext cx="17839472" cy="104167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10203" y="12144257"/>
            <a:ext cx="9483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Data Entry ( Beneficiary Details )</a:t>
            </a:r>
            <a:endParaRPr lang="en-US" sz="4000" dirty="0"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57" y="2447191"/>
            <a:ext cx="13949910" cy="62220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5882" y="10616588"/>
            <a:ext cx="77519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prstClr val="black"/>
                </a:solidFill>
                <a:latin typeface="Westmeath" pitchFamily="2" charset="0"/>
              </a:rPr>
              <a:t>Data Entry ( Bank Details )</a:t>
            </a:r>
            <a:endParaRPr lang="en-US" sz="4000" dirty="0">
              <a:latin typeface="Westmea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s 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20000"/>
      </a:accent1>
      <a:accent2>
        <a:srgbClr val="E20000"/>
      </a:accent2>
      <a:accent3>
        <a:srgbClr val="FF6E6D"/>
      </a:accent3>
      <a:accent4>
        <a:srgbClr val="0E0A0A"/>
      </a:accent4>
      <a:accent5>
        <a:srgbClr val="A00103"/>
      </a:accent5>
      <a:accent6>
        <a:srgbClr val="17364F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41417</TotalTime>
  <Words>230</Words>
  <Application>Microsoft Office PowerPoint</Application>
  <PresentationFormat>Custom</PresentationFormat>
  <Paragraphs>43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Abel</vt:lpstr>
      <vt:lpstr>Acme</vt:lpstr>
      <vt:lpstr>Agency FB</vt:lpstr>
      <vt:lpstr>Alcubierre</vt:lpstr>
      <vt:lpstr>Amatic SC</vt:lpstr>
      <vt:lpstr>Arial</vt:lpstr>
      <vt:lpstr>Calibri</vt:lpstr>
      <vt:lpstr>Futura Md BT</vt:lpstr>
      <vt:lpstr>Gill Sans</vt:lpstr>
      <vt:lpstr>Lato Black</vt:lpstr>
      <vt:lpstr>Lato Regular</vt:lpstr>
      <vt:lpstr>Matchbook</vt:lpstr>
      <vt:lpstr>Potra Light</vt:lpstr>
      <vt:lpstr>Westmeath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Windows User</cp:lastModifiedBy>
  <cp:revision>10255</cp:revision>
  <dcterms:created xsi:type="dcterms:W3CDTF">2014-11-12T21:47:38Z</dcterms:created>
  <dcterms:modified xsi:type="dcterms:W3CDTF">2022-11-07T13:16:34Z</dcterms:modified>
  <cp:category/>
</cp:coreProperties>
</file>