
<file path=[Content_Types].xml><?xml version="1.0" encoding="utf-8"?>
<Types xmlns="http://schemas.openxmlformats.org/package/2006/content-types">
  <Default Extension="FX6ow0sy_t3lGbdAg3A_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6AD1-DC74-40DB-25D6-4386F75C1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2DC9D-4472-736F-F546-DFE9451F0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D503A-012D-5434-A2C6-4DDB16AB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5FEA-74D3-471E-81FB-093D23474DB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9F0BC-F1DF-5139-08B1-539AD600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FA9C-2B83-D3DD-CB36-B4802EC6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A956-67A4-4D7B-AC90-DBFE4FAA2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7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0BF9-CDDE-5652-11A6-411858E1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4F3DC-E3C4-6DC5-700F-09B39DC32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8E30D-5929-19B0-02BE-E1F6E6A5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5FEA-74D3-471E-81FB-093D23474DB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F8726-998C-7E74-64D6-89D76232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2B92D-C785-A4FD-B1B6-ED3D9F5E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A956-67A4-4D7B-AC90-DBFE4FAA2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4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61E07-6EF3-9803-D9AE-0BCE7C8B8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1698A-4C36-798A-B629-30CA6C48E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B0755-019C-503D-DE1A-38F9E644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5FEA-74D3-471E-81FB-093D23474DB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E8C72-5B20-2ECC-2ABC-D04323CC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83AF0-BF9B-36FD-DB72-0807C61A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A956-67A4-4D7B-AC90-DBFE4FAA2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F61B-C5B4-F7AB-C79E-2D0715E3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04A3D-AB24-8C65-9307-1E0193576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47334-0F4E-4F6F-2CCB-CEF06EBE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5FEA-74D3-471E-81FB-093D23474DB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B4B09-6A9B-6207-37D9-48FA3A8D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9D9C9-ABF7-DAC8-3E94-3CB514CE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A956-67A4-4D7B-AC90-DBFE4FAA2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2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0208-E1A5-1B8C-9784-28483A1F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27119-1927-938C-A185-44470E0B0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B63DB-FA45-BEC9-5E8E-A3E6ABEE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5FEA-74D3-471E-81FB-093D23474DB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74AA9-DBFA-9FA1-85B9-83D1C256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050F0-FFBE-BF8C-0679-21F532DC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A956-67A4-4D7B-AC90-DBFE4FAA2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61CD-B07D-2DCF-E0B4-BE30923D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2C50E-3176-1D69-FAA5-CA3DA353D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27326-18D0-7FC1-E7B1-7B33E4565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A3E8D-947B-AFC4-E37C-9C20460E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5FEA-74D3-471E-81FB-093D23474DB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3FA8C-547B-7F55-03C3-EFC9F9A7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43A27-1250-2FC2-CEA6-315492CB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A956-67A4-4D7B-AC90-DBFE4FAA2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9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6C91-9B7D-9963-2E5F-DA0DFF4A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BCFEA-B850-B28A-2360-096679305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7EE14-AA83-CB41-FCB6-1BCDE671C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94F52-C0C8-B428-4A57-408316729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CAFBB-D804-29B2-356C-4D83FEE77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E3337-1C2C-9121-46E1-D7C66703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5FEA-74D3-471E-81FB-093D23474DB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7FE91-AC2A-A6BF-9B5A-A38E4E93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6C23F-50CD-E198-BF20-C358A67E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A956-67A4-4D7B-AC90-DBFE4FAA2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9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2ACD-241F-B50F-BCA1-B2382AAD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049C0-10B6-570E-33A1-4936EC50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5FEA-74D3-471E-81FB-093D23474DB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23D96-0D0A-3013-86D2-AE06DEA7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ABC10-3963-0342-6581-ED9F05A0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A956-67A4-4D7B-AC90-DBFE4FAA2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4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E1F278-D978-69C7-BDE8-230F0BA4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5FEA-74D3-471E-81FB-093D23474DB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F1272-4854-B859-1A3B-20471B10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FFF39-2880-AAF3-1CA8-C6FCFD2B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A956-67A4-4D7B-AC90-DBFE4FAA2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B293-58C3-F2B6-D38D-A2F0045A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16222-7891-E02E-5A45-B8BB632F4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1841B-7B85-4F93-4BB2-10D27D18F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EAB4D-D940-C003-D7DD-1079BEAC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5FEA-74D3-471E-81FB-093D23474DB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8E01C-5B86-F271-1358-357CF67D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B751E-44F2-B579-EE6C-CD11C0A7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A956-67A4-4D7B-AC90-DBFE4FAA2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9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6ED6-5782-C103-B340-521F2A0E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05AD8-959F-93A3-9DE8-9A83DA204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EFCE5-9A7F-48BE-167C-73F6D2B2D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79757-3323-D0FA-7331-67980960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5FEA-74D3-471E-81FB-093D23474DB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A5863-BE70-9800-3CC6-1C2EA24E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3E247-5260-BA07-1454-C9194CF3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A956-67A4-4D7B-AC90-DBFE4FAA2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C326C6-9E13-E95C-DA91-3ED6092E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137B9-DA91-E9DA-928C-5190FCB3E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D4441-F5F8-0B0C-01C0-B3107E105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585FEA-74D3-471E-81FB-093D23474DB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8F4E0-E79C-58C3-EBB6-CAD70F9D4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31683-07F9-A668-525E-9B1690B86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81A956-67A4-4D7B-AC90-DBFE4FAA2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0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FX6ow0sy_t3lGbdAg3A_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7018-F9D6-8ED9-8E8F-3B5E2E3DA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560" y="196963"/>
            <a:ext cx="9144000" cy="1501208"/>
          </a:xfrm>
        </p:spPr>
        <p:txBody>
          <a:bodyPr/>
          <a:lstStyle/>
          <a:p>
            <a:r>
              <a:rPr lang="en-US" dirty="0"/>
              <a:t>Employee Gradebook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50861-3BA5-AC31-8A1D-AF2533127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2410" y="1726848"/>
            <a:ext cx="8441305" cy="1026862"/>
          </a:xfrm>
        </p:spPr>
        <p:txBody>
          <a:bodyPr/>
          <a:lstStyle/>
          <a:p>
            <a:r>
              <a:rPr lang="en-US" dirty="0"/>
              <a:t>A comprehensive system for evaluating employee performance.</a:t>
            </a:r>
          </a:p>
        </p:txBody>
      </p:sp>
      <p:pic>
        <p:nvPicPr>
          <p:cNvPr id="11" name="Picture 10" descr="A child flying a kite in a park&#10;&#10;AI-generated content may be incorrect.">
            <a:extLst>
              <a:ext uri="{FF2B5EF4-FFF2-40B4-BE49-F238E27FC236}">
                <a16:creationId xmlns:a16="http://schemas.microsoft.com/office/drawing/2014/main" id="{2F35E64F-5671-4E84-2AF2-298FB9146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949" y="2651760"/>
            <a:ext cx="6505302" cy="37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9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4DB8-7E37-FC40-2B56-7C195AC12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261140"/>
            <a:ext cx="9144000" cy="16557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3180F-E566-6D8D-7C6D-9276E1EBC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2638697"/>
            <a:ext cx="5164183" cy="37359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Overview of the Gradebook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subjects assessed: First Aid, MS Office, Communication, and Basic Math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includes raw scores, percentage equivalents, and performance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D1430-66D6-F3E2-3756-ED90B8B9C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21" y="2285999"/>
            <a:ext cx="4802777" cy="408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9D4DA-94EB-B34F-73DD-32AEEA209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897" y="1867988"/>
            <a:ext cx="6609806" cy="1121751"/>
          </a:xfrm>
        </p:spPr>
        <p:txBody>
          <a:bodyPr/>
          <a:lstStyle/>
          <a:p>
            <a:r>
              <a:rPr lang="en-US" dirty="0"/>
              <a:t>Grading Criteria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E108C-B98E-05B9-0B77-0EC6C6352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783" y="3679236"/>
            <a:ext cx="7149737" cy="1655762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First Aid Test:</a:t>
            </a:r>
            <a:r>
              <a:rPr lang="en-US" dirty="0"/>
              <a:t> Average 8.01/10 (Min: 4, Max: 10)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MS Office Test:</a:t>
            </a:r>
            <a:r>
              <a:rPr lang="en-US" dirty="0"/>
              <a:t> Average 17.65/20 (Min: 9, Max: 20)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Communication Test:</a:t>
            </a:r>
            <a:r>
              <a:rPr lang="en-US" dirty="0"/>
              <a:t> Average 82.1/100 (Min: 48, Max: 100)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Basic Math Test:</a:t>
            </a:r>
            <a:r>
              <a:rPr lang="en-US" dirty="0"/>
              <a:t> Average 0.69/1 (68.5% scored full marks)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Fire Employee?</a:t>
            </a:r>
            <a:r>
              <a:rPr lang="en-US" dirty="0"/>
              <a:t>: 8 employees were flagged as not meeting competency requirements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53423-2242-23C2-5996-0E7FB43B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906235"/>
            <a:ext cx="4201477" cy="454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2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2DBB-A4FC-0965-C8F0-70EF77F57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343" y="299403"/>
            <a:ext cx="5278879" cy="2387600"/>
          </a:xfrm>
        </p:spPr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D3A56-E169-BF01-62A8-824DB9445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344" y="3148148"/>
            <a:ext cx="5278878" cy="307454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Communication Test had the widest performance gap (48 - 100)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Basic Math had the highest success rate (most employees scored full marks)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Performance gaps indicate areas for targeted improvement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7C4A9-18E2-D419-53E2-3A4284FF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9403"/>
            <a:ext cx="5278878" cy="592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4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5DBC-43AD-ABA4-07F2-621EBD551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487" y="1122362"/>
            <a:ext cx="5224939" cy="3110003"/>
          </a:xfrm>
        </p:spPr>
        <p:txBody>
          <a:bodyPr/>
          <a:lstStyle/>
          <a:p>
            <a:r>
              <a:rPr lang="en-US" dirty="0"/>
              <a:t>Evaluation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E7545-09B8-519D-3AC9-F65E1DD28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487" y="4967887"/>
            <a:ext cx="4981303" cy="1535499"/>
          </a:xfrm>
        </p:spPr>
        <p:txBody>
          <a:bodyPr/>
          <a:lstStyle/>
          <a:p>
            <a:r>
              <a:rPr lang="en-US" dirty="0"/>
              <a:t>Self-assessment, peer review, manager review, and KPIs.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AF2E0-3C09-277E-D2E3-731E4FDF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012" y="1043622"/>
            <a:ext cx="4606426" cy="557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0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10EE-18CB-1BFC-3517-C0C022B1B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618" y="3827416"/>
            <a:ext cx="5155474" cy="1354183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2870D-A2AA-B8BE-B9ED-08C2A78AD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701" y="5456396"/>
            <a:ext cx="4572000" cy="10097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HR records, performance reviews, and project completion rates.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6F2BB-82CE-F564-2B0F-2B055B6A6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261" y="705394"/>
            <a:ext cx="5155474" cy="55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1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269E-7D3F-AC63-4B4B-027A46FBF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Scoring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8E9E6-F957-C339-BCC7-ACF1217B8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Grades assigned based on predefined criteria and weightage.</a:t>
            </a:r>
          </a:p>
        </p:txBody>
      </p:sp>
    </p:spTree>
    <p:extLst>
      <p:ext uri="{BB962C8B-B14F-4D97-AF65-F5344CB8AC3E}">
        <p14:creationId xmlns:p14="http://schemas.microsoft.com/office/powerpoint/2010/main" val="279257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0EA4-098A-F720-A5D4-4CEE9A4B3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1544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5867C-443E-3918-6E1F-6FE52F01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8503" y="2308815"/>
            <a:ext cx="9144000" cy="25113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Targeted Training:</a:t>
            </a:r>
            <a:r>
              <a:rPr lang="en-US" dirty="0"/>
              <a:t> Support for employees scoring below 50% in Communication and below 75% in MS Office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Gamified Learning:</a:t>
            </a:r>
            <a:r>
              <a:rPr lang="en-US" dirty="0"/>
              <a:t> Implement interactive training sessions to boost engagement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 Monitoring:</a:t>
            </a:r>
            <a:r>
              <a:rPr lang="en-US" dirty="0"/>
              <a:t> Establish a progress tracking system to identify weak areas early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1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D19-FF3A-4920-25E0-0D23A61FC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50128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874B2-55D3-3C51-05C6-67AB4F492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1383" y="2134122"/>
            <a:ext cx="9144000" cy="25897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Gradebook Project provides valuable insights into employee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Identifies strengths and areas requiring improvement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targeted interventions, overall performance can be enhanced to ensure competency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81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256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Employee Gradebook</vt:lpstr>
      <vt:lpstr>Introduction</vt:lpstr>
      <vt:lpstr>Grading Criteria</vt:lpstr>
      <vt:lpstr>Performance Metrics</vt:lpstr>
      <vt:lpstr>Evaluation Methods</vt:lpstr>
      <vt:lpstr>Data Collection</vt:lpstr>
      <vt:lpstr>Scoring System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Shadrack Kipruto</dc:creator>
  <cp:lastModifiedBy>Shadrack Kipruto</cp:lastModifiedBy>
  <cp:revision>1</cp:revision>
  <dcterms:created xsi:type="dcterms:W3CDTF">2025-02-06T13:32:32Z</dcterms:created>
  <dcterms:modified xsi:type="dcterms:W3CDTF">2025-02-06T17:52:37Z</dcterms:modified>
</cp:coreProperties>
</file>