
<file path=[Content_Types].xml><?xml version="1.0" encoding="utf-8"?>
<Types xmlns="http://schemas.openxmlformats.org/package/2006/content-types">
  <Default Extension="wmf" ContentType="image/x-wmf"/>
  <Default Extension="png" ContentType="image/png"/>
  <Default Extension="jpg" ContentType="image/jpe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13.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16.xml" ContentType="application/vnd.openxmlformats-officedocument.presentationml.notesSlide+xml"/>
  <Override PartName="/ppt/notesSlides/notesSlide7.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0.xml" ContentType="application/vnd.openxmlformats-officedocument.presentationml.notesSlide+xml"/>
  <Override PartName="/ppt/notesSlides/notesSlide1.xml" ContentType="application/vnd.openxmlformats-officedocument.presentationml.notesSlide+xml"/>
  <Override PartName="/ppt/slides/slide17.xml" ContentType="application/vnd.openxmlformats-officedocument.presentationml.slide+xml"/>
  <Override PartName="/ppt/slides/slide13.xml" ContentType="application/vnd.openxmlformats-officedocument.presentationml.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notesSlides/notesSlide15.xml" ContentType="application/vnd.openxmlformats-officedocument.presentationml.notesSlide+xml"/>
  <Override PartName="/ppt/slides/slide8.xml" ContentType="application/vnd.openxmlformats-officedocument.presentationml.slide+xml"/>
  <Override PartName="/ppt/slideLayouts/slideLayout9.xml" ContentType="application/vnd.openxmlformats-officedocument.presentationml.slideLayout+xml"/>
  <Override PartName="/ppt/slides/slide1.xml" ContentType="application/vnd.openxmlformats-officedocument.presentationml.slide+xml"/>
  <Override PartName="/ppt/notesSlides/notesSlide14.xml" ContentType="application/vnd.openxmlformats-officedocument.presentationml.notesSlide+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s/slide9.xml" ContentType="application/vnd.openxmlformats-officedocument.presentationml.slide+xml"/>
  <Override PartName="/ppt/slideLayouts/slideLayout2.xml" ContentType="application/vnd.openxmlformats-officedocument.presentationml.slideLayout+xml"/>
  <Override PartName="/ppt/slides/slide5.xml" ContentType="application/vnd.openxmlformats-officedocument.presentationml.slide+xml"/>
  <Override PartName="/ppt/slides/slide15.xml" ContentType="application/vnd.openxmlformats-officedocument.presentationml.slide+xml"/>
  <Override PartName="/ppt/slides/slide1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s/slide14.xml" ContentType="application/vnd.openxmlformats-officedocument.presentationml.slide+xml"/>
  <Override PartName="/ppt/slideMasters/slideMaster1.xml" ContentType="application/vnd.openxmlformats-officedocument.presentationml.slideMaster+xml"/>
  <Override PartName="/ppt/theme/theme2.xml" ContentType="application/vnd.openxmlformats-officedocument.theme+xml"/>
  <Override PartName="/ppt/notesSlides/notesSlide17.xml" ContentType="application/vnd.openxmlformats-officedocument.presentationml.notesSlide+xml"/>
  <Override PartName="/ppt/slideLayouts/slideLayout11.xml" ContentType="application/vnd.openxmlformats-officedocument.presentationml.slideLayout+xml"/>
  <Override PartName="/ppt/tableStyles.xml" ContentType="application/vnd.openxmlformats-officedocument.presentationml.tableStyles+xml"/>
  <Override PartName="/ppt/theme/theme1.xml" ContentType="application/vnd.openxmlformats-officedocument.theme+xml"/>
  <Override PartName="/ppt/slides/slide16.xml" ContentType="application/vnd.openxmlformats-officedocument.presentationml.slide+xml"/>
  <Override PartName="/ppt/slideLayouts/slideLayout1.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slideLayouts/slideLayout6.xml" ContentType="application/vnd.openxmlformats-officedocument.presentationml.slideLayout+xml"/>
  <Override PartName="/ppt/presProps.xml" ContentType="application/vnd.openxmlformats-officedocument.presentationml.presProps+xml"/>
  <Override PartName="/ppt/notesSlides/notesSlide12.xml" ContentType="application/vnd.openxmlformats-officedocument.presentationml.notesSlide+xml"/>
  <Override PartName="/ppt/slideLayouts/slideLayout5.xml" ContentType="application/vnd.openxmlformats-officedocument.presentationml.slideLayout+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sldMasterIdLst>
    <p:sldMasterId id="2147483648" r:id="rId1"/>
  </p:sldMasterIdLst>
  <p:notesMasterIdLst>
    <p:notesMasterId r:id="rId21"/>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Lst>
  <p:sldSz cx="10080625" cy="567055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a:solidFill>
                <a:schemeClr val="lt1"/>
              </a:solidFill>
            </a:ln>
          </a:left>
          <a:right>
            <a:ln w="12700">
              <a:solidFill>
                <a:schemeClr val="lt1"/>
              </a:solidFill>
            </a:ln>
          </a:right>
          <a:top>
            <a:ln w="12700">
              <a:solidFill>
                <a:schemeClr val="lt1"/>
              </a:solidFill>
            </a:ln>
          </a:top>
          <a:bottom>
            <a:ln w="12700">
              <a:solidFill>
                <a:schemeClr val="lt1"/>
              </a:solidFill>
            </a:ln>
          </a:bottom>
          <a:insideH>
            <a:ln w="12700">
              <a:solidFill>
                <a:schemeClr val="lt1"/>
              </a:solidFill>
            </a:ln>
          </a:insideH>
          <a:insideV>
            <a:ln w="12700">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a:solidFill>
                <a:schemeClr val="lt1"/>
              </a:solidFill>
            </a:ln>
          </a:top>
        </a:tcBdr>
        <a:fill>
          <a:solidFill>
            <a:schemeClr val="accent1"/>
          </a:solidFill>
        </a:fill>
      </a:tcStyle>
    </a:lastRow>
    <a:seCell>
      <a:tcStyle>
        <a:tcBdr/>
      </a:tcStyle>
    </a:seCell>
    <a:swCell>
      <a:tcStyle>
        <a:tcBdr/>
      </a:tcStyle>
    </a:swCell>
    <a:firstRow>
      <a:tcTxStyle b="on">
        <a:fontRef idx="minor">
          <a:prstClr val="black"/>
        </a:fontRef>
        <a:schemeClr val="lt1"/>
      </a:tcTxStyle>
      <a:tcStyle>
        <a:tcBdr>
          <a:bottom>
            <a:ln w="38100">
              <a:solidFill>
                <a:schemeClr val="lt1"/>
              </a:solidFill>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p:cViewPr>
        <p:scale>
          <a:sx n="0" d="6"/>
          <a:sy n="0" d="2"/>
        </p:scale>
        <p:origin x="660611120" y="0"/>
      </p:cViewPr>
      <p:guideLst>
        <p:guide pos="3175"/>
        <p:guide pos="1786" orient="horz"/>
      </p:guideLst>
    </p:cSldViewPr>
  </p:slideViewPr>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notesMaster" Target="notesMasters/notesMaster1.xml"/><Relationship Id="rId22" Type="http://schemas.openxmlformats.org/officeDocument/2006/relationships/presProps" Target="presProps.xml" /><Relationship Id="rId23" Type="http://schemas.openxmlformats.org/officeDocument/2006/relationships/tableStyles" Target="tableStyles.xml" /><Relationship Id="rId24"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bwMode="auto">
        <a:xfrm>
          <a:off x="0" y="0"/>
          <a:ext cx="0" cy="0"/>
          <a:chOff x="0" y="0"/>
          <a:chExt cx="0" cy="0"/>
        </a:xfrm>
      </p:grpSpPr>
      <p:sp>
        <p:nvSpPr>
          <p:cNvPr id="2" name="Header Placeholder 1"/>
          <p:cNvSpPr>
            <a:spLocks noGrp="1"/>
          </p:cNvSpPr>
          <p:nvPr>
            <p:ph type="hdr" sz="quarter"/>
          </p:nvPr>
        </p:nvSpPr>
        <p:spPr bwMode="auto">
          <a:xfrm>
            <a:off x="0" y="0"/>
            <a:ext cx="2971800" cy="458788"/>
          </a:xfrm>
          <a:prstGeom prst="rect">
            <a:avLst/>
          </a:prstGeom>
        </p:spPr>
        <p:txBody>
          <a:bodyPr vert="horz" lIns="91440" tIns="45720" rIns="91440" bIns="45720" rtlCol="0" anchor="ctr"/>
          <a:lstStyle>
            <a:lvl1pPr algn="l">
              <a:defRPr sz="1200"/>
            </a:lvl1pPr>
          </a:lstStyle>
          <a:p>
            <a:pPr>
              <a:defRPr/>
            </a:pPr>
            <a:endParaRPr/>
          </a:p>
        </p:txBody>
      </p:sp>
      <p:sp>
        <p:nvSpPr>
          <p:cNvPr id="3" name="Date Placeholder 2"/>
          <p:cNvSpPr>
            <a:spLocks noGrp="1"/>
          </p:cNvSpPr>
          <p:nvPr>
            <p:ph type="dt" idx="2"/>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3" name="Date Placeholder 2"/>
          <p:cNvSpPr>
            <a:spLocks noGrp="1"/>
          </p:cNvSpPr>
          <p:nvPr>
            <p:ph type="dt" idx="3"/>
          </p:nvPr>
        </p:nvSpPr>
        <p:spPr bwMode="auto">
          <a:xfrm>
            <a:off x="3884613" y="0"/>
            <a:ext cx="2971800" cy="458788"/>
          </a:xfrm>
          <a:prstGeom prst="rect">
            <a:avLst/>
          </a:prstGeom>
        </p:spPr>
        <p:txBody>
          <a:bodyPr vert="horz" lIns="91440" tIns="45720" rIns="91440" bIns="45720" rtlCol="0" anchor="ctr"/>
          <a:lstStyle>
            <a:lvl1pPr algn="r">
              <a:defRPr sz="1200"/>
            </a:lvl1pPr>
          </a:lstStyle>
          <a:p>
            <a:pPr>
              <a:defRPr/>
            </a:pPr>
            <a:endParaRPr/>
          </a:p>
        </p:txBody>
      </p:sp>
      <p:sp>
        <p:nvSpPr>
          <p:cNvPr id="5" name="Notes Placeholder 4"/>
          <p:cNvSpPr>
            <a:spLocks noGrp="1"/>
          </p:cNvSpPr>
          <p:nvPr>
            <p:ph type="body" sz="quarter" idx="1"/>
          </p:nvPr>
        </p:nvSpPr>
        <p:spPr bwMode="auto">
          <a:xfrm>
            <a:off x="685800" y="4400550"/>
            <a:ext cx="5486400" cy="3600450"/>
          </a:xfrm>
          <a:prstGeom prst="rect">
            <a:avLst/>
          </a:prstGeom>
        </p:spPr>
        <p:txBody>
          <a:bodyPr vert="horz" lIns="91440" tIns="45720" rIns="91440" bIns="45720" rtlCol="0" anchor="ctr"/>
          <a:lstStyle/>
          <a:p>
            <a:pPr>
              <a:defRPr/>
            </a:pPr>
            <a:endParaRPr/>
          </a:p>
        </p:txBody>
      </p:sp>
      <p:sp>
        <p:nvSpPr>
          <p:cNvPr id="6" name="Footer Placeholder 5"/>
          <p:cNvSpPr>
            <a:spLocks noGrp="1"/>
          </p:cNvSpPr>
          <p:nvPr>
            <p:ph type="ftr" sz="quarter" idx="4"/>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a:p>
        </p:txBody>
      </p:sp>
      <p:sp>
        <p:nvSpPr>
          <p:cNvPr id="7" name="Slide Number Placeholder 6"/>
          <p:cNvSpPr>
            <a:spLocks noGrp="1"/>
          </p:cNvSpPr>
          <p:nvPr>
            <p:ph type="sldNum" sz="quarter" idx="10"/>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endParaRPr/>
          </a:p>
        </p:txBody>
      </p:sp>
    </p:spTree>
  </p:cSld>
  <p:clrMap bg1="lt1" tx1="dk1" bg2="lt2" tx2="dk2" accent1="accent1" accent2="accent2" accent3="accent3" accent4="accent4" accent5="accent5" accent6="accent6" hlink="hlink" folHlink="folHlink"/>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757DF902-63BF-2B13-9077-326C12095EAF}" type="slidenum">
              <a:rPr/>
              <a:t/>
            </a:fld>
            <a:endParaRPr/>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33BFE237-40AD-2825-4C14-3F5DCFC22F3B}" type="slidenum">
              <a:rPr/>
              <a:t/>
            </a:fld>
            <a:endParaRPr/>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CCA0928B-8103-6D95-F37C-468D0F8F02EA}" type="slidenum">
              <a:rPr/>
              <a:t/>
            </a:fld>
            <a:endParaRPr/>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4C3174F5-E4A4-BE44-1345-872AA286D2CA}" type="slidenum">
              <a:rPr/>
              <a:t/>
            </a:fld>
            <a:endParaRPr/>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9D52164C-7A91-44F2-0AE6-B26553848CFA}" type="slidenum">
              <a:rPr/>
              <a:t/>
            </a:fld>
            <a:endParaRPr/>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4A3243EE-995B-BEBC-CE6E-632A6E2D6925}" type="slidenum">
              <a:rPr/>
              <a:t/>
            </a:fld>
            <a:endParaRPr/>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0739D4D-A5A2-9CBF-3A7C-852DE00D06BE}" type="slidenum">
              <a:rPr/>
              <a:t/>
            </a:fld>
            <a:endParaRPr/>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C2B2F0F2-1D77-AA49-A7F3-28586C597BD2}" type="slidenum">
              <a:rPr/>
              <a:t/>
            </a:fld>
            <a:endParaRPr/>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132BAB5D-DD95-1FD3-152D-DCE6E9C4C253}" type="slidenum">
              <a:rPr/>
              <a:t/>
            </a:fld>
            <a:endParaRP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FDD01AE2-DFDE-A7CA-5C03-184B195BE707}" type="slidenum">
              <a:rPr/>
              <a:t/>
            </a:fld>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CDAE02B7-3E2B-EE94-32F0-F6E665BDF7C7}" type="slidenum">
              <a:rPr/>
              <a:t/>
            </a:fld>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0391D77-4190-D431-4EC3-A7807032C1F2}" type="slidenum">
              <a:rPr/>
              <a:t/>
            </a:fld>
            <a:endParaRPr/>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E82F94BB-6836-ADE0-5E48-C08FCC723C0C}" type="slidenum">
              <a:rPr/>
              <a:t/>
            </a:fld>
            <a:endParaRPr/>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36C3675A-7E7F-817D-DEAA-0D4361941348}" type="slidenum">
              <a:rPr/>
              <a:t/>
            </a:fld>
            <a:endParaRPr/>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7424BD47-B7AC-E8FE-616C-93FCE7A98A68}" type="slidenum">
              <a:rPr/>
              <a:t/>
            </a:fld>
            <a:endParaRPr/>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2946A835-5E5F-60FB-3FBE-6C046F5CDAD1}" type="slidenum">
              <a:rPr/>
              <a:t/>
            </a:fld>
            <a:endParaRPr/>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3E41C2A7-4DE6-8A72-9439-BC578963DBAD}" type="slidenum">
              <a:rPr/>
              <a:t/>
            </a:fld>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blank" userDrawn="1">
  <p:cSld name="Blank Slide">
    <p:spTree>
      <p:nvGrpSpPr>
        <p:cNvPr id="1" name=""/>
        <p:cNvGrpSpPr/>
        <p:nvPr/>
      </p:nvGrpSpPr>
      <p:grpSpPr bwMode="auto">
        <a:xfrm>
          <a:off x="0" y="0"/>
          <a:ext cx="0" cy="0"/>
          <a:chOff x="0" y="0"/>
          <a:chExt cx="0" cy="0"/>
        </a:xfrm>
      </p:grpSpPr>
      <p:sp>
        <p:nvSpPr>
          <p:cNvPr id="2" name="PlaceHolder 1"/>
          <p:cNvSpPr>
            <a:spLocks noGrp="1"/>
          </p:cNvSpPr>
          <p:nvPr>
            <p:ph type="ftr" idx="1"/>
          </p:nvPr>
        </p:nvSpPr>
        <p:spPr bwMode="auto"/>
        <p:txBody>
          <a:bodyPr/>
          <a:p>
            <a:pPr>
              <a:defRPr/>
            </a:pPr>
            <a:r>
              <a:rPr/>
              <a:t>Footer</a:t>
            </a:r>
            <a:endParaRPr/>
          </a:p>
        </p:txBody>
      </p:sp>
      <p:sp>
        <p:nvSpPr>
          <p:cNvPr id="3" name="PlaceHolder 2"/>
          <p:cNvSpPr>
            <a:spLocks noGrp="1"/>
          </p:cNvSpPr>
          <p:nvPr>
            <p:ph type="sldNum" idx="2"/>
          </p:nvPr>
        </p:nvSpPr>
        <p:spPr bwMode="auto"/>
        <p:txBody>
          <a:bodyPr/>
          <a:p>
            <a:pPr>
              <a:defRPr/>
            </a:pPr>
            <a:fld id="{C3D08A79-75C5-4D7A-93E2-605162E6B122}" type="slidenum">
              <a:rPr/>
              <a:t>&lt;#&gt;</a:t>
            </a:fld>
            <a:endParaRPr/>
          </a:p>
        </p:txBody>
      </p:sp>
      <p:sp>
        <p:nvSpPr>
          <p:cNvPr id="4" name="PlaceHolder 3"/>
          <p:cNvSpPr>
            <a:spLocks noGrp="1"/>
          </p:cNvSpPr>
          <p:nvPr>
            <p:ph type="dt" idx="3"/>
          </p:nvPr>
        </p:nvSpPr>
        <p:spPr bwMode="auto"/>
        <p:txBody>
          <a:bodyPr/>
          <a:p>
            <a:pPr>
              <a:defRPr/>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objOverTx" userDrawn="1">
  <p:cSld name="Title, Content over Content">
    <p:spTree>
      <p:nvGrpSpPr>
        <p:cNvPr id="1" name=""/>
        <p:cNvGrpSpPr/>
        <p:nvPr/>
      </p:nvGrpSpPr>
      <p:grpSpPr bwMode="auto">
        <a:xfrm>
          <a:off x="0" y="0"/>
          <a:ext cx="0" cy="0"/>
          <a:chOff x="0" y="0"/>
          <a:chExt cx="0" cy="0"/>
        </a:xfrm>
      </p:grpSpPr>
      <p:sp>
        <p:nvSpPr>
          <p:cNvPr id="26" name="PlaceHolder 1"/>
          <p:cNvSpPr>
            <a:spLocks noGrp="1"/>
          </p:cNvSpPr>
          <p:nvPr>
            <p:ph type="title"/>
          </p:nvPr>
        </p:nvSpPr>
        <p:spPr bwMode="auto">
          <a:xfrm>
            <a:off x="504000" y="226080"/>
            <a:ext cx="9072000" cy="946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Arial"/>
            </a:endParaRPr>
          </a:p>
        </p:txBody>
      </p:sp>
      <p:sp>
        <p:nvSpPr>
          <p:cNvPr id="27" name="PlaceHolder 2"/>
          <p:cNvSpPr>
            <a:spLocks noGrp="1"/>
          </p:cNvSpPr>
          <p:nvPr>
            <p:ph/>
          </p:nvPr>
        </p:nvSpPr>
        <p:spPr bwMode="auto">
          <a:xfrm>
            <a:off x="504000" y="1326600"/>
            <a:ext cx="9072000" cy="15685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28" name="PlaceHolder 3"/>
          <p:cNvSpPr>
            <a:spLocks noGrp="1"/>
          </p:cNvSpPr>
          <p:nvPr>
            <p:ph/>
          </p:nvPr>
        </p:nvSpPr>
        <p:spPr bwMode="auto">
          <a:xfrm>
            <a:off x="504000" y="3044519"/>
            <a:ext cx="9072000" cy="15685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5" name="PlaceHolder 4"/>
          <p:cNvSpPr>
            <a:spLocks noGrp="1"/>
          </p:cNvSpPr>
          <p:nvPr>
            <p:ph type="ftr" idx="1"/>
          </p:nvPr>
        </p:nvSpPr>
        <p:spPr bwMode="auto"/>
        <p:txBody>
          <a:bodyPr/>
          <a:p>
            <a:pPr>
              <a:defRPr/>
            </a:pPr>
            <a:r>
              <a:rPr/>
              <a:t>Footer</a:t>
            </a:r>
            <a:endParaRPr/>
          </a:p>
        </p:txBody>
      </p:sp>
      <p:sp>
        <p:nvSpPr>
          <p:cNvPr id="6" name="PlaceHolder 5"/>
          <p:cNvSpPr>
            <a:spLocks noGrp="1"/>
          </p:cNvSpPr>
          <p:nvPr>
            <p:ph type="sldNum" idx="2"/>
          </p:nvPr>
        </p:nvSpPr>
        <p:spPr bwMode="auto"/>
        <p:txBody>
          <a:bodyPr/>
          <a:p>
            <a:pPr>
              <a:defRPr/>
            </a:pPr>
            <a:fld id="{A069C2CD-3A14-4868-942A-54BFD592D0E2}" type="slidenum">
              <a:rPr/>
              <a:t>&lt;#&gt;</a:t>
            </a:fld>
            <a:endParaRPr/>
          </a:p>
        </p:txBody>
      </p:sp>
      <p:sp>
        <p:nvSpPr>
          <p:cNvPr id="7" name="PlaceHolder 6"/>
          <p:cNvSpPr>
            <a:spLocks noGrp="1"/>
          </p:cNvSpPr>
          <p:nvPr>
            <p:ph type="dt" idx="3"/>
          </p:nvPr>
        </p:nvSpPr>
        <p:spPr bwMode="auto"/>
        <p:txBody>
          <a:bodyPr/>
          <a:p>
            <a:pPr>
              <a:defRPr/>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fourObj" userDrawn="1">
  <p:cSld name="Title, 4 Content">
    <p:spTree>
      <p:nvGrpSpPr>
        <p:cNvPr id="1" name=""/>
        <p:cNvGrpSpPr/>
        <p:nvPr/>
      </p:nvGrpSpPr>
      <p:grpSpPr bwMode="auto">
        <a:xfrm>
          <a:off x="0" y="0"/>
          <a:ext cx="0" cy="0"/>
          <a:chOff x="0" y="0"/>
          <a:chExt cx="0" cy="0"/>
        </a:xfrm>
      </p:grpSpPr>
      <p:sp>
        <p:nvSpPr>
          <p:cNvPr id="29" name="PlaceHolder 1"/>
          <p:cNvSpPr>
            <a:spLocks noGrp="1"/>
          </p:cNvSpPr>
          <p:nvPr>
            <p:ph type="title"/>
          </p:nvPr>
        </p:nvSpPr>
        <p:spPr bwMode="auto">
          <a:xfrm>
            <a:off x="504000" y="226080"/>
            <a:ext cx="9072000" cy="946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Arial"/>
            </a:endParaRPr>
          </a:p>
        </p:txBody>
      </p:sp>
      <p:sp>
        <p:nvSpPr>
          <p:cNvPr id="30" name="PlaceHolder 2"/>
          <p:cNvSpPr>
            <a:spLocks noGrp="1"/>
          </p:cNvSpPr>
          <p:nvPr>
            <p:ph/>
          </p:nvPr>
        </p:nvSpPr>
        <p:spPr bwMode="auto">
          <a:xfrm>
            <a:off x="504000" y="1326600"/>
            <a:ext cx="4426920" cy="15685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31" name="PlaceHolder 3"/>
          <p:cNvSpPr>
            <a:spLocks noGrp="1"/>
          </p:cNvSpPr>
          <p:nvPr>
            <p:ph/>
          </p:nvPr>
        </p:nvSpPr>
        <p:spPr bwMode="auto">
          <a:xfrm>
            <a:off x="5152680" y="1326600"/>
            <a:ext cx="4426920" cy="15685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32" name="PlaceHolder 4"/>
          <p:cNvSpPr>
            <a:spLocks noGrp="1"/>
          </p:cNvSpPr>
          <p:nvPr>
            <p:ph/>
          </p:nvPr>
        </p:nvSpPr>
        <p:spPr bwMode="auto">
          <a:xfrm>
            <a:off x="504000" y="3044519"/>
            <a:ext cx="4426920" cy="15685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33" name="PlaceHolder 5"/>
          <p:cNvSpPr>
            <a:spLocks noGrp="1"/>
          </p:cNvSpPr>
          <p:nvPr>
            <p:ph/>
          </p:nvPr>
        </p:nvSpPr>
        <p:spPr bwMode="auto">
          <a:xfrm>
            <a:off x="5152680" y="3044519"/>
            <a:ext cx="4426920" cy="15685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7" name="PlaceHolder 6"/>
          <p:cNvSpPr>
            <a:spLocks noGrp="1"/>
          </p:cNvSpPr>
          <p:nvPr>
            <p:ph type="ftr" idx="1"/>
          </p:nvPr>
        </p:nvSpPr>
        <p:spPr bwMode="auto"/>
        <p:txBody>
          <a:bodyPr/>
          <a:p>
            <a:pPr>
              <a:defRPr/>
            </a:pPr>
            <a:r>
              <a:rPr/>
              <a:t>Footer</a:t>
            </a:r>
            <a:endParaRPr/>
          </a:p>
        </p:txBody>
      </p:sp>
      <p:sp>
        <p:nvSpPr>
          <p:cNvPr id="8" name="PlaceHolder 7"/>
          <p:cNvSpPr>
            <a:spLocks noGrp="1"/>
          </p:cNvSpPr>
          <p:nvPr>
            <p:ph type="sldNum" idx="2"/>
          </p:nvPr>
        </p:nvSpPr>
        <p:spPr bwMode="auto"/>
        <p:txBody>
          <a:bodyPr/>
          <a:p>
            <a:pPr>
              <a:defRPr/>
            </a:pPr>
            <a:fld id="{485080D2-C0F6-4A44-B9DD-832F0B3C288F}" type="slidenum">
              <a:rPr/>
              <a:t>&lt;#&gt;</a:t>
            </a:fld>
            <a:endParaRPr/>
          </a:p>
        </p:txBody>
      </p:sp>
      <p:sp>
        <p:nvSpPr>
          <p:cNvPr id="9" name="PlaceHolder 8"/>
          <p:cNvSpPr>
            <a:spLocks noGrp="1"/>
          </p:cNvSpPr>
          <p:nvPr>
            <p:ph type="dt" idx="3"/>
          </p:nvPr>
        </p:nvSpPr>
        <p:spPr bwMode="auto"/>
        <p:txBody>
          <a:bodyPr/>
          <a:p>
            <a:pPr>
              <a:defRPr/>
            </a:pP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blank" userDrawn="1">
  <p:cSld name="Title, 6 Content">
    <p:spTree>
      <p:nvGrpSpPr>
        <p:cNvPr id="1" name=""/>
        <p:cNvGrpSpPr/>
        <p:nvPr/>
      </p:nvGrpSpPr>
      <p:grpSpPr bwMode="auto">
        <a:xfrm>
          <a:off x="0" y="0"/>
          <a:ext cx="0" cy="0"/>
          <a:chOff x="0" y="0"/>
          <a:chExt cx="0" cy="0"/>
        </a:xfrm>
      </p:grpSpPr>
      <p:sp>
        <p:nvSpPr>
          <p:cNvPr id="34" name="PlaceHolder 1"/>
          <p:cNvSpPr>
            <a:spLocks noGrp="1"/>
          </p:cNvSpPr>
          <p:nvPr>
            <p:ph type="title"/>
          </p:nvPr>
        </p:nvSpPr>
        <p:spPr bwMode="auto">
          <a:xfrm>
            <a:off x="504000" y="226080"/>
            <a:ext cx="9072000" cy="946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Arial"/>
            </a:endParaRPr>
          </a:p>
        </p:txBody>
      </p:sp>
      <p:sp>
        <p:nvSpPr>
          <p:cNvPr id="35" name="PlaceHolder 2"/>
          <p:cNvSpPr>
            <a:spLocks noGrp="1"/>
          </p:cNvSpPr>
          <p:nvPr>
            <p:ph/>
          </p:nvPr>
        </p:nvSpPr>
        <p:spPr bwMode="auto">
          <a:xfrm>
            <a:off x="504000" y="1326600"/>
            <a:ext cx="2921040" cy="15685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36" name="PlaceHolder 3"/>
          <p:cNvSpPr>
            <a:spLocks noGrp="1"/>
          </p:cNvSpPr>
          <p:nvPr>
            <p:ph/>
          </p:nvPr>
        </p:nvSpPr>
        <p:spPr bwMode="auto">
          <a:xfrm>
            <a:off x="3571560" y="1326600"/>
            <a:ext cx="2921040" cy="15685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37" name="PlaceHolder 4"/>
          <p:cNvSpPr>
            <a:spLocks noGrp="1"/>
          </p:cNvSpPr>
          <p:nvPr>
            <p:ph/>
          </p:nvPr>
        </p:nvSpPr>
        <p:spPr bwMode="auto">
          <a:xfrm>
            <a:off x="6639120" y="1326600"/>
            <a:ext cx="2921040" cy="15685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38" name="PlaceHolder 5"/>
          <p:cNvSpPr>
            <a:spLocks noGrp="1"/>
          </p:cNvSpPr>
          <p:nvPr>
            <p:ph/>
          </p:nvPr>
        </p:nvSpPr>
        <p:spPr bwMode="auto">
          <a:xfrm>
            <a:off x="504000" y="3044519"/>
            <a:ext cx="2921040" cy="15685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39" name="PlaceHolder 6"/>
          <p:cNvSpPr>
            <a:spLocks noGrp="1"/>
          </p:cNvSpPr>
          <p:nvPr>
            <p:ph/>
          </p:nvPr>
        </p:nvSpPr>
        <p:spPr bwMode="auto">
          <a:xfrm>
            <a:off x="3571560" y="3044519"/>
            <a:ext cx="2921040" cy="15685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40" name="PlaceHolder 7"/>
          <p:cNvSpPr>
            <a:spLocks noGrp="1"/>
          </p:cNvSpPr>
          <p:nvPr>
            <p:ph/>
          </p:nvPr>
        </p:nvSpPr>
        <p:spPr bwMode="auto">
          <a:xfrm>
            <a:off x="6639120" y="3044519"/>
            <a:ext cx="2921040" cy="15685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9" name="PlaceHolder 8"/>
          <p:cNvSpPr>
            <a:spLocks noGrp="1"/>
          </p:cNvSpPr>
          <p:nvPr>
            <p:ph type="ftr" idx="1"/>
          </p:nvPr>
        </p:nvSpPr>
        <p:spPr bwMode="auto"/>
        <p:txBody>
          <a:bodyPr/>
          <a:p>
            <a:pPr>
              <a:defRPr/>
            </a:pPr>
            <a:r>
              <a:rPr/>
              <a:t>Footer</a:t>
            </a:r>
            <a:endParaRPr/>
          </a:p>
        </p:txBody>
      </p:sp>
      <p:sp>
        <p:nvSpPr>
          <p:cNvPr id="10" name="PlaceHolder 9"/>
          <p:cNvSpPr>
            <a:spLocks noGrp="1"/>
          </p:cNvSpPr>
          <p:nvPr>
            <p:ph type="sldNum" idx="2"/>
          </p:nvPr>
        </p:nvSpPr>
        <p:spPr bwMode="auto"/>
        <p:txBody>
          <a:bodyPr/>
          <a:p>
            <a:pPr>
              <a:defRPr/>
            </a:pPr>
            <a:fld id="{9F0415A3-7C5D-487E-B55A-185F9D1514B4}" type="slidenum">
              <a:rPr/>
              <a:t>&lt;#&gt;</a:t>
            </a:fld>
            <a:endParaRPr/>
          </a:p>
        </p:txBody>
      </p:sp>
      <p:sp>
        <p:nvSpPr>
          <p:cNvPr id="11" name="PlaceHolder 10"/>
          <p:cNvSpPr>
            <a:spLocks noGrp="1"/>
          </p:cNvSpPr>
          <p:nvPr>
            <p:ph type="dt" idx="3"/>
          </p:nvPr>
        </p:nvSpPr>
        <p:spPr bwMode="auto"/>
        <p:txBody>
          <a:bodyPr/>
          <a:p>
            <a:pPr>
              <a:defRPr/>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x" userDrawn="1">
  <p:cSld name="Title Slide">
    <p:spTree>
      <p:nvGrpSpPr>
        <p:cNvPr id="1" name=""/>
        <p:cNvGrpSpPr/>
        <p:nvPr/>
      </p:nvGrpSpPr>
      <p:grpSpPr bwMode="auto">
        <a:xfrm>
          <a:off x="0" y="0"/>
          <a:ext cx="0" cy="0"/>
          <a:chOff x="0" y="0"/>
          <a:chExt cx="0" cy="0"/>
        </a:xfrm>
      </p:grpSpPr>
      <p:sp>
        <p:nvSpPr>
          <p:cNvPr id="5" name="PlaceHolder 1"/>
          <p:cNvSpPr>
            <a:spLocks noGrp="1"/>
          </p:cNvSpPr>
          <p:nvPr>
            <p:ph type="title"/>
          </p:nvPr>
        </p:nvSpPr>
        <p:spPr bwMode="auto">
          <a:xfrm>
            <a:off x="504000" y="226080"/>
            <a:ext cx="9072000" cy="946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Arial"/>
            </a:endParaRPr>
          </a:p>
        </p:txBody>
      </p:sp>
      <p:sp>
        <p:nvSpPr>
          <p:cNvPr id="6" name="PlaceHolder 2"/>
          <p:cNvSpPr>
            <a:spLocks noGrp="1"/>
          </p:cNvSpPr>
          <p:nvPr>
            <p:ph type="subTitle"/>
          </p:nvPr>
        </p:nvSpPr>
        <p:spPr bwMode="auto">
          <a:xfrm>
            <a:off x="504000" y="1326600"/>
            <a:ext cx="9072000" cy="3288600"/>
          </a:xfrm>
          <a:prstGeom prst="rect">
            <a:avLst/>
          </a:prstGeom>
          <a:noFill/>
          <a:ln w="0">
            <a:noFill/>
          </a:ln>
        </p:spPr>
        <p:txBody>
          <a:bodyPr lIns="0" tIns="0" rIns="0" bIns="0" anchor="ctr">
            <a:noAutofit/>
          </a:bodyPr>
          <a:p>
            <a:pPr indent="0" algn="ctr">
              <a:buNone/>
              <a:defRPr/>
            </a:pPr>
            <a:endParaRPr lang="en-US" sz="3200" b="0" strike="noStrike" spc="-1">
              <a:solidFill>
                <a:srgbClr val="000000"/>
              </a:solidFill>
              <a:latin typeface="Arial"/>
            </a:endParaRPr>
          </a:p>
        </p:txBody>
      </p:sp>
      <p:sp>
        <p:nvSpPr>
          <p:cNvPr id="4" name="PlaceHolder 3"/>
          <p:cNvSpPr>
            <a:spLocks noGrp="1"/>
          </p:cNvSpPr>
          <p:nvPr>
            <p:ph type="ftr" idx="1"/>
          </p:nvPr>
        </p:nvSpPr>
        <p:spPr bwMode="auto"/>
        <p:txBody>
          <a:bodyPr/>
          <a:p>
            <a:pPr>
              <a:defRPr/>
            </a:pPr>
            <a:r>
              <a:rPr/>
              <a:t>Footer</a:t>
            </a:r>
            <a:endParaRPr/>
          </a:p>
        </p:txBody>
      </p:sp>
      <p:sp>
        <p:nvSpPr>
          <p:cNvPr id="5" name="PlaceHolder 4"/>
          <p:cNvSpPr>
            <a:spLocks noGrp="1"/>
          </p:cNvSpPr>
          <p:nvPr>
            <p:ph type="sldNum" idx="2"/>
          </p:nvPr>
        </p:nvSpPr>
        <p:spPr bwMode="auto"/>
        <p:txBody>
          <a:bodyPr/>
          <a:p>
            <a:pPr>
              <a:defRPr/>
            </a:pPr>
            <a:fld id="{623A81C1-D1F7-4D30-A85E-ADDCE7F524B7}" type="slidenum">
              <a:rPr/>
              <a:t>&lt;#&gt;</a:t>
            </a:fld>
            <a:endParaRPr/>
          </a:p>
        </p:txBody>
      </p:sp>
      <p:sp>
        <p:nvSpPr>
          <p:cNvPr id="6" name="PlaceHolder 5"/>
          <p:cNvSpPr>
            <a:spLocks noGrp="1"/>
          </p:cNvSpPr>
          <p:nvPr>
            <p:ph type="dt" idx="3"/>
          </p:nvPr>
        </p:nvSpPr>
        <p:spPr bwMode="auto"/>
        <p:txBody>
          <a:bodyPr/>
          <a:p>
            <a:pPr>
              <a:defRPr/>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obj" userDrawn="1">
  <p:cSld name="Title, Content">
    <p:spTree>
      <p:nvGrpSpPr>
        <p:cNvPr id="1" name=""/>
        <p:cNvGrpSpPr/>
        <p:nvPr/>
      </p:nvGrpSpPr>
      <p:grpSpPr bwMode="auto">
        <a:xfrm>
          <a:off x="0" y="0"/>
          <a:ext cx="0" cy="0"/>
          <a:chOff x="0" y="0"/>
          <a:chExt cx="0" cy="0"/>
        </a:xfrm>
      </p:grpSpPr>
      <p:sp>
        <p:nvSpPr>
          <p:cNvPr id="7" name="PlaceHolder 1"/>
          <p:cNvSpPr>
            <a:spLocks noGrp="1"/>
          </p:cNvSpPr>
          <p:nvPr>
            <p:ph type="title"/>
          </p:nvPr>
        </p:nvSpPr>
        <p:spPr bwMode="auto">
          <a:xfrm>
            <a:off x="504000" y="226080"/>
            <a:ext cx="9072000" cy="946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Arial"/>
            </a:endParaRPr>
          </a:p>
        </p:txBody>
      </p:sp>
      <p:sp>
        <p:nvSpPr>
          <p:cNvPr id="8" name="PlaceHolder 2"/>
          <p:cNvSpPr>
            <a:spLocks noGrp="1"/>
          </p:cNvSpPr>
          <p:nvPr>
            <p:ph/>
          </p:nvPr>
        </p:nvSpPr>
        <p:spPr bwMode="auto">
          <a:xfrm>
            <a:off x="504000" y="1326600"/>
            <a:ext cx="9072000" cy="328860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4" name="PlaceHolder 3"/>
          <p:cNvSpPr>
            <a:spLocks noGrp="1"/>
          </p:cNvSpPr>
          <p:nvPr>
            <p:ph type="ftr" idx="1"/>
          </p:nvPr>
        </p:nvSpPr>
        <p:spPr bwMode="auto"/>
        <p:txBody>
          <a:bodyPr/>
          <a:p>
            <a:pPr>
              <a:defRPr/>
            </a:pPr>
            <a:r>
              <a:rPr/>
              <a:t>Footer</a:t>
            </a:r>
            <a:endParaRPr/>
          </a:p>
        </p:txBody>
      </p:sp>
      <p:sp>
        <p:nvSpPr>
          <p:cNvPr id="5" name="PlaceHolder 4"/>
          <p:cNvSpPr>
            <a:spLocks noGrp="1"/>
          </p:cNvSpPr>
          <p:nvPr>
            <p:ph type="sldNum" idx="2"/>
          </p:nvPr>
        </p:nvSpPr>
        <p:spPr bwMode="auto"/>
        <p:txBody>
          <a:bodyPr/>
          <a:p>
            <a:pPr>
              <a:defRPr/>
            </a:pPr>
            <a:fld id="{8C6C834D-471D-42B0-8A51-D649069F38E2}" type="slidenum">
              <a:rPr/>
              <a:t>&lt;#&gt;</a:t>
            </a:fld>
            <a:endParaRPr/>
          </a:p>
        </p:txBody>
      </p:sp>
      <p:sp>
        <p:nvSpPr>
          <p:cNvPr id="6" name="PlaceHolder 5"/>
          <p:cNvSpPr>
            <a:spLocks noGrp="1"/>
          </p:cNvSpPr>
          <p:nvPr>
            <p:ph type="dt" idx="3"/>
          </p:nvPr>
        </p:nvSpPr>
        <p:spPr bwMode="auto"/>
        <p:txBody>
          <a:bodyPr/>
          <a:p>
            <a:pPr>
              <a:defRPr/>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woObj" userDrawn="1">
  <p:cSld name="Title, 2 Content">
    <p:spTree>
      <p:nvGrpSpPr>
        <p:cNvPr id="1" name=""/>
        <p:cNvGrpSpPr/>
        <p:nvPr/>
      </p:nvGrpSpPr>
      <p:grpSpPr bwMode="auto">
        <a:xfrm>
          <a:off x="0" y="0"/>
          <a:ext cx="0" cy="0"/>
          <a:chOff x="0" y="0"/>
          <a:chExt cx="0" cy="0"/>
        </a:xfrm>
      </p:grpSpPr>
      <p:sp>
        <p:nvSpPr>
          <p:cNvPr id="9" name="PlaceHolder 1"/>
          <p:cNvSpPr>
            <a:spLocks noGrp="1"/>
          </p:cNvSpPr>
          <p:nvPr>
            <p:ph type="title"/>
          </p:nvPr>
        </p:nvSpPr>
        <p:spPr bwMode="auto">
          <a:xfrm>
            <a:off x="504000" y="226080"/>
            <a:ext cx="9072000" cy="946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Arial"/>
            </a:endParaRPr>
          </a:p>
        </p:txBody>
      </p:sp>
      <p:sp>
        <p:nvSpPr>
          <p:cNvPr id="10" name="PlaceHolder 2"/>
          <p:cNvSpPr>
            <a:spLocks noGrp="1"/>
          </p:cNvSpPr>
          <p:nvPr>
            <p:ph/>
          </p:nvPr>
        </p:nvSpPr>
        <p:spPr bwMode="auto">
          <a:xfrm>
            <a:off x="504000" y="1326600"/>
            <a:ext cx="4426920" cy="328860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11" name="PlaceHolder 3"/>
          <p:cNvSpPr>
            <a:spLocks noGrp="1"/>
          </p:cNvSpPr>
          <p:nvPr>
            <p:ph/>
          </p:nvPr>
        </p:nvSpPr>
        <p:spPr bwMode="auto">
          <a:xfrm>
            <a:off x="5152680" y="1326600"/>
            <a:ext cx="4426920" cy="328860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5" name="PlaceHolder 4"/>
          <p:cNvSpPr>
            <a:spLocks noGrp="1"/>
          </p:cNvSpPr>
          <p:nvPr>
            <p:ph type="ftr" idx="1"/>
          </p:nvPr>
        </p:nvSpPr>
        <p:spPr bwMode="auto"/>
        <p:txBody>
          <a:bodyPr/>
          <a:p>
            <a:pPr>
              <a:defRPr/>
            </a:pPr>
            <a:r>
              <a:rPr/>
              <a:t>Footer</a:t>
            </a:r>
            <a:endParaRPr/>
          </a:p>
        </p:txBody>
      </p:sp>
      <p:sp>
        <p:nvSpPr>
          <p:cNvPr id="6" name="PlaceHolder 5"/>
          <p:cNvSpPr>
            <a:spLocks noGrp="1"/>
          </p:cNvSpPr>
          <p:nvPr>
            <p:ph type="sldNum" idx="2"/>
          </p:nvPr>
        </p:nvSpPr>
        <p:spPr bwMode="auto"/>
        <p:txBody>
          <a:bodyPr/>
          <a:p>
            <a:pPr>
              <a:defRPr/>
            </a:pPr>
            <a:fld id="{C5461C1E-B917-4C06-ABC9-AF19CCA93BAE}" type="slidenum">
              <a:rPr/>
              <a:t>&lt;#&gt;</a:t>
            </a:fld>
            <a:endParaRPr/>
          </a:p>
        </p:txBody>
      </p:sp>
      <p:sp>
        <p:nvSpPr>
          <p:cNvPr id="7" name="PlaceHolder 6"/>
          <p:cNvSpPr>
            <a:spLocks noGrp="1"/>
          </p:cNvSpPr>
          <p:nvPr>
            <p:ph type="dt" idx="3"/>
          </p:nvPr>
        </p:nvSpPr>
        <p:spPr bwMode="auto"/>
        <p:txBody>
          <a:bodyPr/>
          <a:p>
            <a:pPr>
              <a:defRPr/>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itleOnly" userDrawn="1">
  <p:cSld name="Title Only">
    <p:spTree>
      <p:nvGrpSpPr>
        <p:cNvPr id="1" name=""/>
        <p:cNvGrpSpPr/>
        <p:nvPr/>
      </p:nvGrpSpPr>
      <p:grpSpPr bwMode="auto">
        <a:xfrm>
          <a:off x="0" y="0"/>
          <a:ext cx="0" cy="0"/>
          <a:chOff x="0" y="0"/>
          <a:chExt cx="0" cy="0"/>
        </a:xfrm>
      </p:grpSpPr>
      <p:sp>
        <p:nvSpPr>
          <p:cNvPr id="12" name="PlaceHolder 1"/>
          <p:cNvSpPr>
            <a:spLocks noGrp="1"/>
          </p:cNvSpPr>
          <p:nvPr>
            <p:ph type="title"/>
          </p:nvPr>
        </p:nvSpPr>
        <p:spPr bwMode="auto">
          <a:xfrm>
            <a:off x="504000" y="226080"/>
            <a:ext cx="9072000" cy="946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Arial"/>
            </a:endParaRPr>
          </a:p>
        </p:txBody>
      </p:sp>
      <p:sp>
        <p:nvSpPr>
          <p:cNvPr id="3" name="PlaceHolder 2"/>
          <p:cNvSpPr>
            <a:spLocks noGrp="1"/>
          </p:cNvSpPr>
          <p:nvPr>
            <p:ph type="ftr" idx="1"/>
          </p:nvPr>
        </p:nvSpPr>
        <p:spPr bwMode="auto"/>
        <p:txBody>
          <a:bodyPr/>
          <a:p>
            <a:pPr>
              <a:defRPr/>
            </a:pPr>
            <a:r>
              <a:rPr/>
              <a:t>Footer</a:t>
            </a:r>
            <a:endParaRPr/>
          </a:p>
        </p:txBody>
      </p:sp>
      <p:sp>
        <p:nvSpPr>
          <p:cNvPr id="4" name="PlaceHolder 3"/>
          <p:cNvSpPr>
            <a:spLocks noGrp="1"/>
          </p:cNvSpPr>
          <p:nvPr>
            <p:ph type="sldNum" idx="2"/>
          </p:nvPr>
        </p:nvSpPr>
        <p:spPr bwMode="auto"/>
        <p:txBody>
          <a:bodyPr/>
          <a:p>
            <a:pPr>
              <a:defRPr/>
            </a:pPr>
            <a:fld id="{995A38F5-86A6-4686-8980-DE9B780ABEF4}" type="slidenum">
              <a:rPr/>
              <a:t>&lt;#&gt;</a:t>
            </a:fld>
            <a:endParaRPr/>
          </a:p>
        </p:txBody>
      </p:sp>
      <p:sp>
        <p:nvSpPr>
          <p:cNvPr id="5" name="PlaceHolder 4"/>
          <p:cNvSpPr>
            <a:spLocks noGrp="1"/>
          </p:cNvSpPr>
          <p:nvPr>
            <p:ph type="dt" idx="3"/>
          </p:nvPr>
        </p:nvSpPr>
        <p:spPr bwMode="auto"/>
        <p:txBody>
          <a:bodyPr/>
          <a:p>
            <a:pPr>
              <a:defRPr/>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objOnly" userDrawn="1">
  <p:cSld name="Centered Text">
    <p:spTree>
      <p:nvGrpSpPr>
        <p:cNvPr id="1" name=""/>
        <p:cNvGrpSpPr/>
        <p:nvPr/>
      </p:nvGrpSpPr>
      <p:grpSpPr bwMode="auto">
        <a:xfrm>
          <a:off x="0" y="0"/>
          <a:ext cx="0" cy="0"/>
          <a:chOff x="0" y="0"/>
          <a:chExt cx="0" cy="0"/>
        </a:xfrm>
      </p:grpSpPr>
      <p:sp>
        <p:nvSpPr>
          <p:cNvPr id="13" name="PlaceHolder 1"/>
          <p:cNvSpPr>
            <a:spLocks noGrp="1"/>
          </p:cNvSpPr>
          <p:nvPr>
            <p:ph type="subTitle"/>
          </p:nvPr>
        </p:nvSpPr>
        <p:spPr bwMode="auto">
          <a:xfrm>
            <a:off x="504000" y="226080"/>
            <a:ext cx="9072000" cy="4388400"/>
          </a:xfrm>
          <a:prstGeom prst="rect">
            <a:avLst/>
          </a:prstGeom>
          <a:noFill/>
          <a:ln w="0">
            <a:noFill/>
          </a:ln>
        </p:spPr>
        <p:txBody>
          <a:bodyPr lIns="0" tIns="0" rIns="0" bIns="0" anchor="ctr">
            <a:noAutofit/>
          </a:bodyPr>
          <a:p>
            <a:pPr algn="ctr">
              <a:defRPr/>
            </a:pPr>
            <a:endParaRPr lang="en-US" sz="3200" b="0" strike="noStrike" spc="-1">
              <a:solidFill>
                <a:srgbClr val="000000"/>
              </a:solidFill>
              <a:latin typeface="Arial"/>
            </a:endParaRPr>
          </a:p>
        </p:txBody>
      </p:sp>
      <p:sp>
        <p:nvSpPr>
          <p:cNvPr id="3" name="PlaceHolder 2"/>
          <p:cNvSpPr>
            <a:spLocks noGrp="1"/>
          </p:cNvSpPr>
          <p:nvPr>
            <p:ph type="ftr" idx="1"/>
          </p:nvPr>
        </p:nvSpPr>
        <p:spPr bwMode="auto"/>
        <p:txBody>
          <a:bodyPr/>
          <a:p>
            <a:pPr>
              <a:defRPr/>
            </a:pPr>
            <a:r>
              <a:rPr/>
              <a:t>Footer</a:t>
            </a:r>
            <a:endParaRPr/>
          </a:p>
        </p:txBody>
      </p:sp>
      <p:sp>
        <p:nvSpPr>
          <p:cNvPr id="4" name="PlaceHolder 3"/>
          <p:cNvSpPr>
            <a:spLocks noGrp="1"/>
          </p:cNvSpPr>
          <p:nvPr>
            <p:ph type="sldNum" idx="2"/>
          </p:nvPr>
        </p:nvSpPr>
        <p:spPr bwMode="auto"/>
        <p:txBody>
          <a:bodyPr/>
          <a:p>
            <a:pPr>
              <a:defRPr/>
            </a:pPr>
            <a:fld id="{63CD6CFA-9CD8-4F48-9F1E-2C80EFBC96C3}" type="slidenum">
              <a:rPr/>
              <a:t>&lt;#&gt;</a:t>
            </a:fld>
            <a:endParaRPr/>
          </a:p>
        </p:txBody>
      </p:sp>
      <p:sp>
        <p:nvSpPr>
          <p:cNvPr id="5" name="PlaceHolder 4"/>
          <p:cNvSpPr>
            <a:spLocks noGrp="1"/>
          </p:cNvSpPr>
          <p:nvPr>
            <p:ph type="dt" idx="3"/>
          </p:nvPr>
        </p:nvSpPr>
        <p:spPr bwMode="auto"/>
        <p:txBody>
          <a:bodyPr/>
          <a:p>
            <a:pPr>
              <a:defRPr/>
            </a:pP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woObjAndObj" userDrawn="1">
  <p:cSld name="Title, 2 Content and Content">
    <p:spTree>
      <p:nvGrpSpPr>
        <p:cNvPr id="1" name=""/>
        <p:cNvGrpSpPr/>
        <p:nvPr/>
      </p:nvGrpSpPr>
      <p:grpSpPr bwMode="auto">
        <a:xfrm>
          <a:off x="0" y="0"/>
          <a:ext cx="0" cy="0"/>
          <a:chOff x="0" y="0"/>
          <a:chExt cx="0" cy="0"/>
        </a:xfrm>
      </p:grpSpPr>
      <p:sp>
        <p:nvSpPr>
          <p:cNvPr id="14" name="PlaceHolder 1"/>
          <p:cNvSpPr>
            <a:spLocks noGrp="1"/>
          </p:cNvSpPr>
          <p:nvPr>
            <p:ph type="title"/>
          </p:nvPr>
        </p:nvSpPr>
        <p:spPr bwMode="auto">
          <a:xfrm>
            <a:off x="504000" y="226080"/>
            <a:ext cx="9072000" cy="946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Arial"/>
            </a:endParaRPr>
          </a:p>
        </p:txBody>
      </p:sp>
      <p:sp>
        <p:nvSpPr>
          <p:cNvPr id="15" name="PlaceHolder 2"/>
          <p:cNvSpPr>
            <a:spLocks noGrp="1"/>
          </p:cNvSpPr>
          <p:nvPr>
            <p:ph/>
          </p:nvPr>
        </p:nvSpPr>
        <p:spPr bwMode="auto">
          <a:xfrm>
            <a:off x="504000" y="1326600"/>
            <a:ext cx="4426920" cy="15685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16" name="PlaceHolder 3"/>
          <p:cNvSpPr>
            <a:spLocks noGrp="1"/>
          </p:cNvSpPr>
          <p:nvPr>
            <p:ph/>
          </p:nvPr>
        </p:nvSpPr>
        <p:spPr bwMode="auto">
          <a:xfrm>
            <a:off x="5152680" y="1326600"/>
            <a:ext cx="4426920" cy="328860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17" name="PlaceHolder 4"/>
          <p:cNvSpPr>
            <a:spLocks noGrp="1"/>
          </p:cNvSpPr>
          <p:nvPr>
            <p:ph/>
          </p:nvPr>
        </p:nvSpPr>
        <p:spPr bwMode="auto">
          <a:xfrm>
            <a:off x="504000" y="3044519"/>
            <a:ext cx="4426920" cy="15685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6" name="PlaceHolder 5"/>
          <p:cNvSpPr>
            <a:spLocks noGrp="1"/>
          </p:cNvSpPr>
          <p:nvPr>
            <p:ph type="ftr" idx="1"/>
          </p:nvPr>
        </p:nvSpPr>
        <p:spPr bwMode="auto"/>
        <p:txBody>
          <a:bodyPr/>
          <a:p>
            <a:pPr>
              <a:defRPr/>
            </a:pPr>
            <a:r>
              <a:rPr/>
              <a:t>Footer</a:t>
            </a:r>
            <a:endParaRPr/>
          </a:p>
        </p:txBody>
      </p:sp>
      <p:sp>
        <p:nvSpPr>
          <p:cNvPr id="7" name="PlaceHolder 6"/>
          <p:cNvSpPr>
            <a:spLocks noGrp="1"/>
          </p:cNvSpPr>
          <p:nvPr>
            <p:ph type="sldNum" idx="2"/>
          </p:nvPr>
        </p:nvSpPr>
        <p:spPr bwMode="auto"/>
        <p:txBody>
          <a:bodyPr/>
          <a:p>
            <a:pPr>
              <a:defRPr/>
            </a:pPr>
            <a:fld id="{AB970435-D9EC-4064-9412-83850271BE83}" type="slidenum">
              <a:rPr/>
              <a:t>&lt;#&gt;</a:t>
            </a:fld>
            <a:endParaRPr/>
          </a:p>
        </p:txBody>
      </p:sp>
      <p:sp>
        <p:nvSpPr>
          <p:cNvPr id="8" name="PlaceHolder 7"/>
          <p:cNvSpPr>
            <a:spLocks noGrp="1"/>
          </p:cNvSpPr>
          <p:nvPr>
            <p:ph type="dt" idx="3"/>
          </p:nvPr>
        </p:nvSpPr>
        <p:spPr bwMode="auto"/>
        <p:txBody>
          <a:bodyPr/>
          <a:p>
            <a:pPr>
              <a:defRPr/>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objAndTwoObj" userDrawn="1">
  <p:cSld name="Title Content and 2 Content">
    <p:spTree>
      <p:nvGrpSpPr>
        <p:cNvPr id="1" name=""/>
        <p:cNvGrpSpPr/>
        <p:nvPr/>
      </p:nvGrpSpPr>
      <p:grpSpPr bwMode="auto">
        <a:xfrm>
          <a:off x="0" y="0"/>
          <a:ext cx="0" cy="0"/>
          <a:chOff x="0" y="0"/>
          <a:chExt cx="0" cy="0"/>
        </a:xfrm>
      </p:grpSpPr>
      <p:sp>
        <p:nvSpPr>
          <p:cNvPr id="18" name="PlaceHolder 1"/>
          <p:cNvSpPr>
            <a:spLocks noGrp="1"/>
          </p:cNvSpPr>
          <p:nvPr>
            <p:ph type="title"/>
          </p:nvPr>
        </p:nvSpPr>
        <p:spPr bwMode="auto">
          <a:xfrm>
            <a:off x="504000" y="226080"/>
            <a:ext cx="9072000" cy="946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Arial"/>
            </a:endParaRPr>
          </a:p>
        </p:txBody>
      </p:sp>
      <p:sp>
        <p:nvSpPr>
          <p:cNvPr id="19" name="PlaceHolder 2"/>
          <p:cNvSpPr>
            <a:spLocks noGrp="1"/>
          </p:cNvSpPr>
          <p:nvPr>
            <p:ph/>
          </p:nvPr>
        </p:nvSpPr>
        <p:spPr bwMode="auto">
          <a:xfrm>
            <a:off x="504000" y="1326600"/>
            <a:ext cx="4426920" cy="328860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20" name="PlaceHolder 3"/>
          <p:cNvSpPr>
            <a:spLocks noGrp="1"/>
          </p:cNvSpPr>
          <p:nvPr>
            <p:ph/>
          </p:nvPr>
        </p:nvSpPr>
        <p:spPr bwMode="auto">
          <a:xfrm>
            <a:off x="5152680" y="1326600"/>
            <a:ext cx="4426920" cy="15685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21" name="PlaceHolder 4"/>
          <p:cNvSpPr>
            <a:spLocks noGrp="1"/>
          </p:cNvSpPr>
          <p:nvPr>
            <p:ph/>
          </p:nvPr>
        </p:nvSpPr>
        <p:spPr bwMode="auto">
          <a:xfrm>
            <a:off x="5152680" y="3044519"/>
            <a:ext cx="4426920" cy="15685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6" name="PlaceHolder 5"/>
          <p:cNvSpPr>
            <a:spLocks noGrp="1"/>
          </p:cNvSpPr>
          <p:nvPr>
            <p:ph type="ftr" idx="1"/>
          </p:nvPr>
        </p:nvSpPr>
        <p:spPr bwMode="auto"/>
        <p:txBody>
          <a:bodyPr/>
          <a:p>
            <a:pPr>
              <a:defRPr/>
            </a:pPr>
            <a:r>
              <a:rPr/>
              <a:t>Footer</a:t>
            </a:r>
            <a:endParaRPr/>
          </a:p>
        </p:txBody>
      </p:sp>
      <p:sp>
        <p:nvSpPr>
          <p:cNvPr id="7" name="PlaceHolder 6"/>
          <p:cNvSpPr>
            <a:spLocks noGrp="1"/>
          </p:cNvSpPr>
          <p:nvPr>
            <p:ph type="sldNum" idx="2"/>
          </p:nvPr>
        </p:nvSpPr>
        <p:spPr bwMode="auto"/>
        <p:txBody>
          <a:bodyPr/>
          <a:p>
            <a:pPr>
              <a:defRPr/>
            </a:pPr>
            <a:fld id="{E46FE58B-65BF-4953-8A78-0C1B857F7BE8}" type="slidenum">
              <a:rPr/>
              <a:t>&lt;#&gt;</a:t>
            </a:fld>
            <a:endParaRPr/>
          </a:p>
        </p:txBody>
      </p:sp>
      <p:sp>
        <p:nvSpPr>
          <p:cNvPr id="8" name="PlaceHolder 7"/>
          <p:cNvSpPr>
            <a:spLocks noGrp="1"/>
          </p:cNvSpPr>
          <p:nvPr>
            <p:ph type="dt" idx="3"/>
          </p:nvPr>
        </p:nvSpPr>
        <p:spPr bwMode="auto"/>
        <p:txBody>
          <a:bodyPr/>
          <a:p>
            <a:pPr>
              <a:defRPr/>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woObjOverTx" userDrawn="1">
  <p:cSld name="Title, 2 Content over Content">
    <p:spTree>
      <p:nvGrpSpPr>
        <p:cNvPr id="1" name=""/>
        <p:cNvGrpSpPr/>
        <p:nvPr/>
      </p:nvGrpSpPr>
      <p:grpSpPr bwMode="auto">
        <a:xfrm>
          <a:off x="0" y="0"/>
          <a:ext cx="0" cy="0"/>
          <a:chOff x="0" y="0"/>
          <a:chExt cx="0" cy="0"/>
        </a:xfrm>
      </p:grpSpPr>
      <p:sp>
        <p:nvSpPr>
          <p:cNvPr id="22" name="PlaceHolder 1"/>
          <p:cNvSpPr>
            <a:spLocks noGrp="1"/>
          </p:cNvSpPr>
          <p:nvPr>
            <p:ph type="title"/>
          </p:nvPr>
        </p:nvSpPr>
        <p:spPr bwMode="auto">
          <a:xfrm>
            <a:off x="504000" y="226080"/>
            <a:ext cx="9072000" cy="946440"/>
          </a:xfrm>
          <a:prstGeom prst="rect">
            <a:avLst/>
          </a:prstGeom>
          <a:noFill/>
          <a:ln w="0">
            <a:noFill/>
          </a:ln>
        </p:spPr>
        <p:txBody>
          <a:bodyPr lIns="0" tIns="0" rIns="0" bIns="0" anchor="ctr">
            <a:noAutofit/>
          </a:bodyPr>
          <a:p>
            <a:pPr indent="0" algn="ctr">
              <a:buNone/>
              <a:defRPr/>
            </a:pPr>
            <a:endParaRPr lang="en-US" sz="4400" b="0" strike="noStrike" spc="-1">
              <a:solidFill>
                <a:srgbClr val="000000"/>
              </a:solidFill>
              <a:latin typeface="Arial"/>
            </a:endParaRPr>
          </a:p>
        </p:txBody>
      </p:sp>
      <p:sp>
        <p:nvSpPr>
          <p:cNvPr id="23" name="PlaceHolder 2"/>
          <p:cNvSpPr>
            <a:spLocks noGrp="1"/>
          </p:cNvSpPr>
          <p:nvPr>
            <p:ph/>
          </p:nvPr>
        </p:nvSpPr>
        <p:spPr bwMode="auto">
          <a:xfrm>
            <a:off x="504000" y="1326600"/>
            <a:ext cx="4426920" cy="15685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24" name="PlaceHolder 3"/>
          <p:cNvSpPr>
            <a:spLocks noGrp="1"/>
          </p:cNvSpPr>
          <p:nvPr>
            <p:ph/>
          </p:nvPr>
        </p:nvSpPr>
        <p:spPr bwMode="auto">
          <a:xfrm>
            <a:off x="5152680" y="1326600"/>
            <a:ext cx="4426920" cy="15685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25" name="PlaceHolder 4"/>
          <p:cNvSpPr>
            <a:spLocks noGrp="1"/>
          </p:cNvSpPr>
          <p:nvPr>
            <p:ph/>
          </p:nvPr>
        </p:nvSpPr>
        <p:spPr bwMode="auto">
          <a:xfrm>
            <a:off x="504000" y="3044519"/>
            <a:ext cx="9072000" cy="1568520"/>
          </a:xfrm>
          <a:prstGeom prst="rect">
            <a:avLst/>
          </a:prstGeom>
          <a:noFill/>
          <a:ln w="0">
            <a:noFill/>
          </a:ln>
        </p:spPr>
        <p:txBody>
          <a:bodyPr lIns="0" tIns="0" rIns="0" bIns="0" anchor="t">
            <a:normAutofit/>
          </a:bodyPr>
          <a:p>
            <a:pPr indent="0">
              <a:spcBef>
                <a:spcPts val="1417"/>
              </a:spcBef>
              <a:buNone/>
              <a:defRPr/>
            </a:pPr>
            <a:endParaRPr lang="en-US" sz="3200" b="0" strike="noStrike" spc="-1">
              <a:solidFill>
                <a:srgbClr val="000000"/>
              </a:solidFill>
              <a:latin typeface="Arial"/>
            </a:endParaRPr>
          </a:p>
        </p:txBody>
      </p:sp>
      <p:sp>
        <p:nvSpPr>
          <p:cNvPr id="6" name="PlaceHolder 5"/>
          <p:cNvSpPr>
            <a:spLocks noGrp="1"/>
          </p:cNvSpPr>
          <p:nvPr>
            <p:ph type="ftr" idx="1"/>
          </p:nvPr>
        </p:nvSpPr>
        <p:spPr bwMode="auto"/>
        <p:txBody>
          <a:bodyPr/>
          <a:p>
            <a:pPr>
              <a:defRPr/>
            </a:pPr>
            <a:r>
              <a:rPr/>
              <a:t>Footer</a:t>
            </a:r>
            <a:endParaRPr/>
          </a:p>
        </p:txBody>
      </p:sp>
      <p:sp>
        <p:nvSpPr>
          <p:cNvPr id="7" name="PlaceHolder 6"/>
          <p:cNvSpPr>
            <a:spLocks noGrp="1"/>
          </p:cNvSpPr>
          <p:nvPr>
            <p:ph type="sldNum" idx="2"/>
          </p:nvPr>
        </p:nvSpPr>
        <p:spPr bwMode="auto"/>
        <p:txBody>
          <a:bodyPr/>
          <a:p>
            <a:pPr>
              <a:defRPr/>
            </a:pPr>
            <a:fld id="{9DEBD63A-B22B-4AEB-8E4D-63385FD82F97}" type="slidenum">
              <a:rPr/>
              <a:t>&lt;#&gt;</a:t>
            </a:fld>
            <a:endParaRPr/>
          </a:p>
        </p:txBody>
      </p:sp>
      <p:sp>
        <p:nvSpPr>
          <p:cNvPr id="8" name="PlaceHolder 7"/>
          <p:cNvSpPr>
            <a:spLocks noGrp="1"/>
          </p:cNvSpPr>
          <p:nvPr>
            <p:ph type="dt" idx="3"/>
          </p:nvPr>
        </p:nvSpPr>
        <p:spPr bwMode="auto"/>
        <p:txBody>
          <a:bodyPr/>
          <a:p>
            <a:pPr>
              <a:defRPr/>
            </a:pPr>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spTree>
      <p:nvGrpSpPr>
        <p:cNvPr id="1" name=""/>
        <p:cNvGrpSpPr/>
        <p:nvPr/>
      </p:nvGrpSpPr>
      <p:grpSpPr bwMode="auto">
        <a:xfrm>
          <a:off x="0" y="0"/>
          <a:ext cx="0" cy="0"/>
          <a:chOff x="0" y="0"/>
          <a:chExt cx="0" cy="0"/>
        </a:xfrm>
      </p:grpSpPr>
      <p:sp>
        <p:nvSpPr>
          <p:cNvPr id="0" name="PlaceHolder 1"/>
          <p:cNvSpPr>
            <a:spLocks noGrp="1"/>
          </p:cNvSpPr>
          <p:nvPr>
            <p:ph type="title"/>
          </p:nvPr>
        </p:nvSpPr>
        <p:spPr bwMode="auto">
          <a:xfrm>
            <a:off x="503640" y="225719"/>
            <a:ext cx="9070920" cy="945720"/>
          </a:xfrm>
          <a:prstGeom prst="rect">
            <a:avLst/>
          </a:prstGeom>
          <a:noFill/>
          <a:ln w="0">
            <a:noFill/>
          </a:ln>
        </p:spPr>
        <p:txBody>
          <a:bodyPr lIns="0" tIns="0" rIns="0" bIns="0" anchor="ctr">
            <a:noAutofit/>
          </a:bodyPr>
          <a:p>
            <a:pPr indent="0">
              <a:buNone/>
              <a:defRPr/>
            </a:pPr>
            <a:r>
              <a:rPr lang="en-US" sz="1800" b="0" strike="noStrike" spc="-1">
                <a:solidFill>
                  <a:srgbClr val="000000"/>
                </a:solidFill>
                <a:latin typeface="Arial"/>
              </a:rPr>
              <a:t>Click to edit the </a:t>
            </a:r>
            <a:r>
              <a:rPr lang="en-US" sz="1800" b="0" strike="noStrike" spc="-1">
                <a:solidFill>
                  <a:srgbClr val="000000"/>
                </a:solidFill>
                <a:latin typeface="Arial"/>
              </a:rPr>
              <a:t>title text format</a:t>
            </a:r>
            <a:endParaRPr lang="en-US" sz="1800" b="0" strike="noStrike" spc="-1">
              <a:solidFill>
                <a:srgbClr val="000000"/>
              </a:solidFill>
              <a:latin typeface="Arial"/>
            </a:endParaRPr>
          </a:p>
        </p:txBody>
      </p:sp>
      <p:sp>
        <p:nvSpPr>
          <p:cNvPr id="1" name="PlaceHolder 2"/>
          <p:cNvSpPr>
            <a:spLocks noGrp="1"/>
          </p:cNvSpPr>
          <p:nvPr>
            <p:ph type="body"/>
          </p:nvPr>
        </p:nvSpPr>
        <p:spPr bwMode="auto">
          <a:xfrm>
            <a:off x="503640" y="1326240"/>
            <a:ext cx="9070920" cy="3287519"/>
          </a:xfrm>
          <a:prstGeom prst="rect">
            <a:avLst/>
          </a:prstGeom>
          <a:noFill/>
          <a:ln w="0">
            <a:noFill/>
          </a:ln>
        </p:spPr>
        <p:txBody>
          <a:bodyPr lIns="0" tIns="0" rIns="0" bIns="0" anchor="t">
            <a:normAutofit/>
          </a:bodyPr>
          <a:p>
            <a:pPr marL="432000" indent="-324000">
              <a:spcBef>
                <a:spcPts val="1417"/>
              </a:spcBef>
              <a:buClr>
                <a:srgbClr val="000000"/>
              </a:buClr>
              <a:buSzPct val="45000"/>
              <a:buFont typeface="Wingdings"/>
              <a:buChar char=""/>
              <a:defRPr/>
            </a:pPr>
            <a:r>
              <a:rPr lang="en-US" sz="1800" b="0" strike="noStrike" spc="-1">
                <a:solidFill>
                  <a:srgbClr val="000000"/>
                </a:solidFill>
                <a:latin typeface="Arial"/>
              </a:rPr>
              <a:t>Click to edit the outline text format</a:t>
            </a:r>
            <a:endParaRPr lang="en-US" sz="1800" b="0" strike="noStrike" spc="-1">
              <a:solidFill>
                <a:srgbClr val="000000"/>
              </a:solidFill>
              <a:latin typeface="Arial"/>
            </a:endParaRPr>
          </a:p>
          <a:p>
            <a:pPr marL="864000" lvl="1" indent="-324000">
              <a:spcBef>
                <a:spcPts val="1134"/>
              </a:spcBef>
              <a:buClr>
                <a:srgbClr val="000000"/>
              </a:buClr>
              <a:buSzPct val="75000"/>
              <a:buFont typeface="Symbol"/>
              <a:buChar char=""/>
              <a:defRPr/>
            </a:pPr>
            <a:r>
              <a:rPr lang="en-US" sz="1800" b="0" strike="noStrike" spc="-1">
                <a:solidFill>
                  <a:srgbClr val="000000"/>
                </a:solidFill>
                <a:latin typeface="Arial"/>
              </a:rPr>
              <a:t>Second Outline Level</a:t>
            </a:r>
            <a:endParaRPr lang="en-US" sz="1800" b="0" strike="noStrike" spc="-1">
              <a:solidFill>
                <a:srgbClr val="000000"/>
              </a:solidFill>
              <a:latin typeface="Arial"/>
            </a:endParaRPr>
          </a:p>
          <a:p>
            <a:pPr marL="1296000" lvl="2" indent="-288000">
              <a:spcBef>
                <a:spcPts val="850"/>
              </a:spcBef>
              <a:buClr>
                <a:srgbClr val="000000"/>
              </a:buClr>
              <a:buSzPct val="45000"/>
              <a:buFont typeface="Wingdings"/>
              <a:buChar char=""/>
              <a:defRPr/>
            </a:pPr>
            <a:r>
              <a:rPr lang="en-US" sz="1800" b="0" strike="noStrike" spc="-1">
                <a:solidFill>
                  <a:srgbClr val="000000"/>
                </a:solidFill>
                <a:latin typeface="Arial"/>
              </a:rPr>
              <a:t>Third Outline Level</a:t>
            </a:r>
            <a:endParaRPr lang="en-US" sz="1800" b="0" strike="noStrike" spc="-1">
              <a:solidFill>
                <a:srgbClr val="000000"/>
              </a:solidFill>
              <a:latin typeface="Arial"/>
            </a:endParaRPr>
          </a:p>
          <a:p>
            <a:pPr marL="1728000" lvl="3" indent="-216000">
              <a:spcBef>
                <a:spcPts val="567"/>
              </a:spcBef>
              <a:buClr>
                <a:srgbClr val="000000"/>
              </a:buClr>
              <a:buSzPct val="75000"/>
              <a:buFont typeface="Symbol"/>
              <a:buChar char=""/>
              <a:defRPr/>
            </a:pPr>
            <a:r>
              <a:rPr lang="en-US" sz="1800" b="0" strike="noStrike" spc="-1">
                <a:solidFill>
                  <a:srgbClr val="000000"/>
                </a:solidFill>
                <a:latin typeface="Arial"/>
              </a:rPr>
              <a:t>Fourth Outline Level</a:t>
            </a:r>
            <a:endParaRPr lang="en-US" sz="1800" b="0" strike="noStrike" spc="-1">
              <a:solidFill>
                <a:srgbClr val="000000"/>
              </a:solidFill>
              <a:latin typeface="Arial"/>
            </a:endParaRPr>
          </a:p>
          <a:p>
            <a:pPr marL="2160000" lvl="4" indent="-216000">
              <a:spcBef>
                <a:spcPts val="283"/>
              </a:spcBef>
              <a:buClr>
                <a:srgbClr val="000000"/>
              </a:buClr>
              <a:buSzPct val="45000"/>
              <a:buFont typeface="Wingdings"/>
              <a:buChar char=""/>
              <a:defRPr/>
            </a:pPr>
            <a:r>
              <a:rPr lang="en-US" sz="1800" b="0" strike="noStrike" spc="-1">
                <a:solidFill>
                  <a:srgbClr val="000000"/>
                </a:solidFill>
                <a:latin typeface="Arial"/>
              </a:rPr>
              <a:t>Fifth Outline Level</a:t>
            </a:r>
            <a:endParaRPr lang="en-US" sz="1800" b="0" strike="noStrike" spc="-1">
              <a:solidFill>
                <a:srgbClr val="000000"/>
              </a:solidFill>
              <a:latin typeface="Arial"/>
            </a:endParaRPr>
          </a:p>
          <a:p>
            <a:pPr marL="2592000" lvl="5" indent="-216000">
              <a:spcBef>
                <a:spcPts val="283"/>
              </a:spcBef>
              <a:buClr>
                <a:srgbClr val="000000"/>
              </a:buClr>
              <a:buSzPct val="45000"/>
              <a:buFont typeface="Wingdings"/>
              <a:buChar char=""/>
              <a:defRPr/>
            </a:pPr>
            <a:r>
              <a:rPr lang="en-US" sz="1800" b="0" strike="noStrike" spc="-1">
                <a:solidFill>
                  <a:srgbClr val="000000"/>
                </a:solidFill>
                <a:latin typeface="Arial"/>
              </a:rPr>
              <a:t>Sixth Outline Level</a:t>
            </a:r>
            <a:endParaRPr lang="en-US" sz="1800" b="0" strike="noStrike" spc="-1">
              <a:solidFill>
                <a:srgbClr val="000000"/>
              </a:solidFill>
              <a:latin typeface="Arial"/>
            </a:endParaRPr>
          </a:p>
          <a:p>
            <a:pPr marL="3024000" lvl="6" indent="-216000">
              <a:spcBef>
                <a:spcPts val="283"/>
              </a:spcBef>
              <a:buClr>
                <a:srgbClr val="000000"/>
              </a:buClr>
              <a:buSzPct val="45000"/>
              <a:buFont typeface="Wingdings"/>
              <a:buChar char=""/>
              <a:defRPr/>
            </a:pPr>
            <a:r>
              <a:rPr lang="en-US" sz="1800" b="0" strike="noStrike" spc="-1">
                <a:solidFill>
                  <a:srgbClr val="000000"/>
                </a:solidFill>
                <a:latin typeface="Arial"/>
              </a:rPr>
              <a:t>Seventh Outline Level</a:t>
            </a:r>
            <a:endParaRPr lang="en-US" sz="1800" b="0" strike="noStrike" spc="-1">
              <a:solidFill>
                <a:srgbClr val="000000"/>
              </a:solidFill>
              <a:latin typeface="Arial"/>
            </a:endParaRPr>
          </a:p>
        </p:txBody>
      </p:sp>
      <p:sp>
        <p:nvSpPr>
          <p:cNvPr id="2" name="PlaceHolder 3"/>
          <p:cNvSpPr>
            <a:spLocks noGrp="1"/>
          </p:cNvSpPr>
          <p:nvPr>
            <p:ph type="ftr" idx="1"/>
          </p:nvPr>
        </p:nvSpPr>
        <p:spPr bwMode="auto">
          <a:xfrm>
            <a:off x="3447000" y="5164920"/>
            <a:ext cx="3194280" cy="389880"/>
          </a:xfrm>
          <a:prstGeom prst="rect">
            <a:avLst/>
          </a:prstGeom>
          <a:noFill/>
          <a:ln w="0">
            <a:noFill/>
          </a:ln>
        </p:spPr>
        <p:txBody>
          <a:bodyPr lIns="0" tIns="0" rIns="0" bIns="0" anchor="t">
            <a:noAutofit/>
          </a:bodyPr>
          <a:lstStyle>
            <a:lvl1pPr indent="0" algn="ctr">
              <a:lnSpc>
                <a:spcPct val="100000"/>
              </a:lnSpc>
              <a:buNone/>
              <a:tabLst>
                <a:tab pos="0" algn="l"/>
              </a:tabLst>
              <a:defRPr lang="en-IE" sz="1400" b="0" strike="noStrike" spc="-1">
                <a:solidFill>
                  <a:srgbClr val="000000"/>
                </a:solidFill>
                <a:latin typeface="Times New Roman"/>
              </a:defRPr>
            </a:lvl1pPr>
          </a:lstStyle>
          <a:p>
            <a:pPr indent="0" algn="ctr">
              <a:lnSpc>
                <a:spcPct val="100000"/>
              </a:lnSpc>
              <a:buNone/>
              <a:tabLst>
                <a:tab pos="0" algn="l"/>
              </a:tabLst>
              <a:defRPr/>
            </a:pPr>
            <a:r>
              <a:rPr lang="en-IE" sz="1400" b="0" strike="noStrike" spc="-1">
                <a:solidFill>
                  <a:srgbClr val="000000"/>
                </a:solidFill>
                <a:latin typeface="Times New Roman"/>
              </a:rPr>
              <a:t>&lt;footer&gt;</a:t>
            </a:r>
            <a:endParaRPr lang="en-US" sz="1400" b="0" strike="noStrike" spc="-1">
              <a:solidFill>
                <a:srgbClr val="000000"/>
              </a:solidFill>
              <a:latin typeface="Times New Roman"/>
            </a:endParaRPr>
          </a:p>
        </p:txBody>
      </p:sp>
      <p:sp>
        <p:nvSpPr>
          <p:cNvPr id="3" name="PlaceHolder 4"/>
          <p:cNvSpPr>
            <a:spLocks noGrp="1"/>
          </p:cNvSpPr>
          <p:nvPr>
            <p:ph type="sldNum" idx="2"/>
          </p:nvPr>
        </p:nvSpPr>
        <p:spPr bwMode="auto">
          <a:xfrm>
            <a:off x="7227000" y="5164920"/>
            <a:ext cx="2347559" cy="389880"/>
          </a:xfrm>
          <a:prstGeom prst="rect">
            <a:avLst/>
          </a:prstGeom>
          <a:noFill/>
          <a:ln w="0">
            <a:noFill/>
          </a:ln>
        </p:spPr>
        <p:txBody>
          <a:bodyPr lIns="0" tIns="0" rIns="0" bIns="0" anchor="t">
            <a:noAutofit/>
          </a:bodyPr>
          <a:lstStyle>
            <a:lvl1pPr indent="0" algn="r">
              <a:lnSpc>
                <a:spcPct val="100000"/>
              </a:lnSpc>
              <a:buNone/>
              <a:tabLst>
                <a:tab pos="0" algn="l"/>
              </a:tabLst>
              <a:defRPr lang="en-IE" sz="1400" b="0" strike="noStrike" spc="-1">
                <a:solidFill>
                  <a:srgbClr val="000000"/>
                </a:solidFill>
                <a:latin typeface="Times New Roman"/>
              </a:defRPr>
            </a:lvl1pPr>
          </a:lstStyle>
          <a:p>
            <a:pPr indent="0" algn="r">
              <a:lnSpc>
                <a:spcPct val="100000"/>
              </a:lnSpc>
              <a:buNone/>
              <a:tabLst>
                <a:tab pos="0" algn="l"/>
              </a:tabLst>
              <a:defRPr/>
            </a:pPr>
            <a:fld id="{5409FC52-F2A9-4D42-8E86-8047992F6D6E}" type="slidenum">
              <a:rPr lang="en-IE" sz="1400" b="0" strike="noStrike" spc="-1">
                <a:solidFill>
                  <a:srgbClr val="000000"/>
                </a:solidFill>
                <a:latin typeface="Times New Roman"/>
              </a:rPr>
              <a:t>&lt;number&gt;</a:t>
            </a:fld>
            <a:endParaRPr lang="en-US" sz="1400" b="0" strike="noStrike" spc="-1">
              <a:solidFill>
                <a:srgbClr val="000000"/>
              </a:solidFill>
              <a:latin typeface="Times New Roman"/>
            </a:endParaRPr>
          </a:p>
        </p:txBody>
      </p:sp>
      <p:sp>
        <p:nvSpPr>
          <p:cNvPr id="4" name="PlaceHolder 5"/>
          <p:cNvSpPr>
            <a:spLocks noGrp="1"/>
          </p:cNvSpPr>
          <p:nvPr>
            <p:ph type="dt" idx="3"/>
          </p:nvPr>
        </p:nvSpPr>
        <p:spPr bwMode="auto">
          <a:xfrm>
            <a:off x="503640" y="5164920"/>
            <a:ext cx="2347559" cy="389880"/>
          </a:xfrm>
          <a:prstGeom prst="rect">
            <a:avLst/>
          </a:prstGeom>
          <a:noFill/>
          <a:ln w="0">
            <a:noFill/>
          </a:ln>
        </p:spPr>
        <p:txBody>
          <a:bodyPr lIns="0" tIns="0" rIns="0" bIns="0" anchor="t">
            <a:noAutofit/>
          </a:bodyPr>
          <a:lstStyle>
            <a:lvl1pPr indent="0">
              <a:buNone/>
              <a:defRPr lang="en-US" sz="1400" b="0" strike="noStrike" spc="-1">
                <a:solidFill>
                  <a:srgbClr val="000000"/>
                </a:solidFill>
                <a:latin typeface="Times New Roman"/>
              </a:defRPr>
            </a:lvl1pPr>
          </a:lstStyle>
          <a:p>
            <a:pPr indent="0">
              <a:buNone/>
              <a:defRPr/>
            </a:pPr>
            <a:r>
              <a:rPr lang="en-US" sz="1400" b="0" strike="noStrike" spc="-1">
                <a:solidFill>
                  <a:srgbClr val="000000"/>
                </a:solidFill>
                <a:latin typeface="Times New Roman"/>
              </a:rPr>
              <a:t>&lt;date/time&gt;</a:t>
            </a:r>
            <a:endParaRPr lang="en-US" sz="14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jp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5.jp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82" name="PlaceHolder 1"/>
          <p:cNvSpPr>
            <a:spLocks noGrp="1"/>
          </p:cNvSpPr>
          <p:nvPr>
            <p:ph type="title"/>
          </p:nvPr>
        </p:nvSpPr>
        <p:spPr bwMode="auto">
          <a:xfrm>
            <a:off x="432000" y="359640"/>
            <a:ext cx="9070920" cy="1639800"/>
          </a:xfrm>
          <a:prstGeom prst="rect">
            <a:avLst/>
          </a:prstGeom>
          <a:noFill/>
          <a:ln w="0">
            <a:noFill/>
          </a:ln>
        </p:spPr>
        <p:txBody>
          <a:bodyPr lIns="0" tIns="0" rIns="0" bIns="0" anchor="ctr">
            <a:noAutofit/>
          </a:bodyPr>
          <a:p>
            <a:pPr indent="0" algn="ctr">
              <a:lnSpc>
                <a:spcPct val="90000"/>
              </a:lnSpc>
              <a:buNone/>
              <a:tabLst>
                <a:tab pos="0" algn="l"/>
              </a:tabLst>
              <a:defRPr/>
            </a:pPr>
            <a:r>
              <a:rPr lang="en-IE" sz="3200" b="1" strike="noStrike" spc="-1">
                <a:solidFill>
                  <a:srgbClr val="000000"/>
                </a:solidFill>
                <a:latin typeface="Arial"/>
                <a:ea typeface="DejaVu Sans"/>
              </a:rPr>
              <a:t>AI Model for Optimizing Potato Trait Combinations in Future Breeding and Cultivation Amid Climate Change and Disease Challenges</a:t>
            </a:r>
            <a:endParaRPr lang="en-US" sz="3200" b="0" strike="noStrike" spc="-1">
              <a:solidFill>
                <a:srgbClr val="000000"/>
              </a:solidFill>
              <a:latin typeface="Arial"/>
            </a:endParaRPr>
          </a:p>
        </p:txBody>
      </p:sp>
      <p:sp>
        <p:nvSpPr>
          <p:cNvPr id="83" name="PlaceHolder 2"/>
          <p:cNvSpPr>
            <a:spLocks noGrp="1"/>
          </p:cNvSpPr>
          <p:nvPr>
            <p:ph type="subTitle"/>
          </p:nvPr>
        </p:nvSpPr>
        <p:spPr bwMode="auto">
          <a:xfrm>
            <a:off x="503640" y="2087640"/>
            <a:ext cx="9143280" cy="2879280"/>
          </a:xfrm>
          <a:prstGeom prst="rect">
            <a:avLst/>
          </a:prstGeom>
          <a:noFill/>
          <a:ln w="0">
            <a:noFill/>
          </a:ln>
        </p:spPr>
        <p:txBody>
          <a:bodyPr lIns="0" tIns="0" rIns="0" bIns="0" anchor="ctr">
            <a:noAutofit/>
          </a:bodyPr>
          <a:p>
            <a:pPr indent="0" algn="ctr">
              <a:lnSpc>
                <a:spcPct val="90000"/>
              </a:lnSpc>
              <a:buNone/>
              <a:tabLst>
                <a:tab pos="0" algn="l"/>
              </a:tabLst>
              <a:defRPr/>
            </a:pPr>
            <a:r>
              <a:rPr lang="en-IE" sz="1400" b="0" strike="noStrike" spc="-1">
                <a:solidFill>
                  <a:srgbClr val="000000"/>
                </a:solidFill>
                <a:latin typeface="Arial"/>
              </a:rPr>
              <a:t>By Shadrack Odikara</a:t>
            </a:r>
            <a:r>
              <a:rPr lang="en-IE" sz="1400" b="0" strike="noStrike" spc="-1" baseline="30000">
                <a:solidFill>
                  <a:srgbClr val="000000"/>
                </a:solidFill>
                <a:latin typeface="Arial"/>
              </a:rPr>
              <a:t>1</a:t>
            </a:r>
            <a:r>
              <a:rPr lang="en-IE" sz="1400" b="0" strike="noStrike" spc="-1">
                <a:solidFill>
                  <a:srgbClr val="000000"/>
                </a:solidFill>
                <a:latin typeface="Arial"/>
              </a:rPr>
              <a:t> and Meshack Emakunat</a:t>
            </a:r>
            <a:r>
              <a:rPr lang="en-IE" sz="1400" b="0" strike="noStrike" spc="-1" baseline="30000">
                <a:solidFill>
                  <a:srgbClr val="000000"/>
                </a:solidFill>
                <a:latin typeface="Arial"/>
              </a:rPr>
              <a:t>2 </a:t>
            </a:r>
            <a:endParaRPr lang="en-US" sz="1400" b="0" strike="noStrike" spc="-1">
              <a:solidFill>
                <a:srgbClr val="000000"/>
              </a:solidFill>
              <a:latin typeface="Arial"/>
            </a:endParaRPr>
          </a:p>
          <a:p>
            <a:pPr indent="0" algn="ctr">
              <a:lnSpc>
                <a:spcPct val="90000"/>
              </a:lnSpc>
              <a:buNone/>
              <a:tabLst>
                <a:tab pos="0" algn="l"/>
              </a:tabLst>
              <a:defRPr/>
            </a:pPr>
            <a:r>
              <a:rPr lang="en-IE" sz="1400" b="0" strike="noStrike" spc="-1">
                <a:solidFill>
                  <a:srgbClr val="000000"/>
                </a:solidFill>
                <a:latin typeface="Arial"/>
              </a:rPr>
              <a:t>Henry Juarez</a:t>
            </a:r>
            <a:r>
              <a:rPr lang="en-IE" sz="1400" b="0" strike="noStrike" spc="-1" baseline="30000">
                <a:solidFill>
                  <a:srgbClr val="000000"/>
                </a:solidFill>
                <a:latin typeface="Arial"/>
              </a:rPr>
              <a:t>3  </a:t>
            </a:r>
            <a:r>
              <a:rPr lang="en-IE" sz="1400" b="0" strike="noStrike" spc="-1">
                <a:solidFill>
                  <a:srgbClr val="000000"/>
                </a:solidFill>
                <a:latin typeface="Arial"/>
              </a:rPr>
              <a:t>Israel Navarrete</a:t>
            </a:r>
            <a:r>
              <a:rPr lang="en-IE" sz="1400" b="0" strike="noStrike" spc="-1" baseline="30000">
                <a:solidFill>
                  <a:srgbClr val="000000"/>
                </a:solidFill>
                <a:latin typeface="Arial"/>
              </a:rPr>
              <a:t>3 </a:t>
            </a:r>
            <a:r>
              <a:rPr lang="en-IE" sz="1400" b="0" strike="noStrike" spc="-1">
                <a:solidFill>
                  <a:srgbClr val="000000"/>
                </a:solidFill>
                <a:latin typeface="Arial"/>
              </a:rPr>
              <a:t>Kante Moctar</a:t>
            </a:r>
            <a:r>
              <a:rPr lang="en-IE" sz="1400" b="0" strike="noStrike" spc="-1" baseline="30000">
                <a:solidFill>
                  <a:srgbClr val="000000"/>
                </a:solidFill>
                <a:latin typeface="Arial"/>
              </a:rPr>
              <a:t>3</a:t>
            </a:r>
            <a:endParaRPr lang="en-US" sz="1400" b="0" strike="noStrike" spc="-1">
              <a:solidFill>
                <a:srgbClr val="000000"/>
              </a:solidFill>
              <a:latin typeface="Arial"/>
            </a:endParaRPr>
          </a:p>
          <a:p>
            <a:pPr indent="0" algn="ctr">
              <a:lnSpc>
                <a:spcPct val="90000"/>
              </a:lnSpc>
              <a:buNone/>
              <a:tabLst>
                <a:tab pos="0" algn="l"/>
              </a:tabLst>
              <a:defRPr/>
            </a:pPr>
            <a:endParaRPr lang="en-US" sz="1400" b="0" strike="noStrike" spc="-1">
              <a:solidFill>
                <a:srgbClr val="000000"/>
              </a:solidFill>
              <a:latin typeface="Arial"/>
            </a:endParaRPr>
          </a:p>
          <a:p>
            <a:pPr indent="0" algn="ctr">
              <a:lnSpc>
                <a:spcPct val="90000"/>
              </a:lnSpc>
              <a:buNone/>
              <a:tabLst>
                <a:tab pos="0" algn="l"/>
              </a:tabLst>
              <a:defRPr/>
            </a:pPr>
            <a:r>
              <a:rPr lang="en-IE" sz="1500" b="0" strike="noStrike" spc="-1">
                <a:solidFill>
                  <a:srgbClr val="000000"/>
                </a:solidFill>
                <a:latin typeface="Arial"/>
              </a:rPr>
              <a:t>1. Kenya Agricultural and Livestock Research Organization (KALRO)</a:t>
            </a:r>
            <a:endParaRPr lang="en-US" sz="1500" b="0" strike="noStrike" spc="0">
              <a:solidFill>
                <a:srgbClr val="000000"/>
              </a:solidFill>
              <a:latin typeface="Arial"/>
            </a:endParaRPr>
          </a:p>
          <a:p>
            <a:pPr indent="0" algn="ctr">
              <a:lnSpc>
                <a:spcPct val="90000"/>
              </a:lnSpc>
              <a:buNone/>
              <a:tabLst>
                <a:tab pos="0" algn="l"/>
              </a:tabLst>
              <a:defRPr/>
            </a:pPr>
            <a:r>
              <a:rPr lang="en-US" sz="1500" b="0" strike="noStrike" spc="0">
                <a:solidFill>
                  <a:srgbClr val="000000"/>
                </a:solidFill>
                <a:latin typeface="Arial"/>
              </a:rPr>
              <a:t>(Bioinformatics Scientist</a:t>
            </a:r>
            <a:r>
              <a:rPr lang="en-US" sz="1500" b="0" strike="noStrike" spc="0">
                <a:solidFill>
                  <a:srgbClr val="000000"/>
                </a:solidFill>
                <a:latin typeface="Arial"/>
              </a:rPr>
              <a:t>)</a:t>
            </a:r>
            <a:endParaRPr lang="en-US" sz="1500" b="0" strike="noStrike" spc="0">
              <a:solidFill>
                <a:srgbClr val="000000"/>
              </a:solidFill>
              <a:latin typeface="Arial"/>
            </a:endParaRPr>
          </a:p>
          <a:p>
            <a:pPr indent="0" algn="ctr">
              <a:lnSpc>
                <a:spcPct val="90000"/>
              </a:lnSpc>
              <a:buNone/>
              <a:tabLst>
                <a:tab pos="0" algn="l"/>
              </a:tabLst>
              <a:defRPr/>
            </a:pPr>
            <a:endParaRPr lang="en-US" sz="1500" b="0" strike="noStrike" spc="0">
              <a:solidFill>
                <a:srgbClr val="000000"/>
              </a:solidFill>
              <a:latin typeface="Arial"/>
            </a:endParaRPr>
          </a:p>
          <a:p>
            <a:pPr indent="0" algn="ctr">
              <a:lnSpc>
                <a:spcPct val="90000"/>
              </a:lnSpc>
              <a:buNone/>
              <a:tabLst>
                <a:tab pos="0" algn="l"/>
              </a:tabLst>
              <a:defRPr/>
            </a:pPr>
            <a:r>
              <a:rPr lang="en-IE" sz="1500" b="0" strike="noStrike" spc="-1">
                <a:solidFill>
                  <a:srgbClr val="000000"/>
                </a:solidFill>
                <a:latin typeface="Arial"/>
              </a:rPr>
              <a:t>2. University of Nairobi Department of Agricultural Economics (UoN)</a:t>
            </a:r>
            <a:endParaRPr lang="en-US" sz="1500" b="0" strike="noStrike" spc="0">
              <a:solidFill>
                <a:srgbClr val="000000"/>
              </a:solidFill>
              <a:latin typeface="Arial"/>
            </a:endParaRPr>
          </a:p>
          <a:p>
            <a:pPr indent="0" algn="ctr">
              <a:lnSpc>
                <a:spcPct val="90000"/>
              </a:lnSpc>
              <a:buNone/>
              <a:tabLst>
                <a:tab pos="0" algn="l"/>
              </a:tabLst>
              <a:defRPr/>
            </a:pPr>
            <a:r>
              <a:rPr lang="en-US" sz="1500" b="0" strike="noStrike" spc="0">
                <a:solidFill>
                  <a:srgbClr val="000000"/>
                </a:solidFill>
                <a:latin typeface="Arial"/>
              </a:rPr>
              <a:t>(Agronomist and a Post graduate studying Agriculture Information Systems) </a:t>
            </a:r>
            <a:endParaRPr lang="en-US" sz="1500" b="0" strike="noStrike" spc="0">
              <a:solidFill>
                <a:srgbClr val="000000"/>
              </a:solidFill>
              <a:latin typeface="Arial"/>
            </a:endParaRPr>
          </a:p>
          <a:p>
            <a:pPr indent="0" algn="ctr">
              <a:lnSpc>
                <a:spcPct val="90000"/>
              </a:lnSpc>
              <a:buNone/>
              <a:tabLst>
                <a:tab pos="0" algn="l"/>
              </a:tabLst>
              <a:defRPr/>
            </a:pPr>
            <a:endParaRPr lang="en-US" sz="1500" b="0" strike="noStrike" spc="0">
              <a:solidFill>
                <a:srgbClr val="000000"/>
              </a:solidFill>
              <a:latin typeface="Arial"/>
            </a:endParaRPr>
          </a:p>
          <a:p>
            <a:pPr indent="0" algn="ctr">
              <a:lnSpc>
                <a:spcPct val="90000"/>
              </a:lnSpc>
              <a:buNone/>
              <a:tabLst>
                <a:tab pos="0" algn="l"/>
              </a:tabLst>
              <a:defRPr/>
            </a:pPr>
            <a:r>
              <a:rPr lang="en-IE" sz="1500" b="0" strike="noStrike" spc="-1">
                <a:solidFill>
                  <a:srgbClr val="000000"/>
                </a:solidFill>
                <a:latin typeface="Arial"/>
              </a:rPr>
              <a:t>3. International Potato Center (CIP)</a:t>
            </a:r>
            <a:endParaRPr lang="en-US" sz="1500" b="0" strike="noStrike" spc="0">
              <a:solidFill>
                <a:srgbClr val="000000"/>
              </a:solidFill>
              <a:latin typeface="Arial"/>
            </a:endParaRPr>
          </a:p>
          <a:p>
            <a:pPr indent="0" algn="ctr">
              <a:lnSpc>
                <a:spcPct val="90000"/>
              </a:lnSpc>
              <a:buNone/>
              <a:tabLst>
                <a:tab pos="0" algn="l"/>
              </a:tabLst>
              <a:defRPr/>
            </a:pPr>
            <a:r>
              <a:rPr lang="en-US" sz="1500" b="0" strike="noStrike" spc="0">
                <a:solidFill>
                  <a:srgbClr val="000000"/>
                </a:solidFill>
                <a:latin typeface="Arial"/>
              </a:rPr>
              <a:t>(Our Mentors</a:t>
            </a:r>
            <a:r>
              <a:rPr lang="en-US" sz="1500" b="0" strike="noStrike" spc="0">
                <a:solidFill>
                  <a:srgbClr val="000000"/>
                </a:solidFill>
                <a:latin typeface="Arial"/>
              </a:rPr>
              <a:t>)</a:t>
            </a:r>
            <a:endParaRPr lang="en-US" sz="1500" b="0" strike="noStrike" spc="0">
              <a:solidFill>
                <a:srgbClr val="000000"/>
              </a:solidFill>
              <a:latin typeface="Arial"/>
            </a:endParaRPr>
          </a:p>
          <a:p>
            <a:pPr indent="0" algn="ctr">
              <a:lnSpc>
                <a:spcPct val="90000"/>
              </a:lnSpc>
              <a:buNone/>
              <a:tabLst>
                <a:tab pos="0" algn="l"/>
              </a:tabLst>
              <a:defRPr/>
            </a:pPr>
            <a:endParaRPr lang="en-US" sz="1500" b="0" strike="noStrike" spc="0">
              <a:solidFill>
                <a:srgbClr val="000000"/>
              </a:solidFill>
              <a:latin typeface="Aria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33" name="PlaceHolder 1"/>
          <p:cNvSpPr>
            <a:spLocks noGrp="1"/>
          </p:cNvSpPr>
          <p:nvPr>
            <p:ph type="title"/>
          </p:nvPr>
        </p:nvSpPr>
        <p:spPr bwMode="auto">
          <a:xfrm>
            <a:off x="503640" y="225719"/>
            <a:ext cx="9070920" cy="945720"/>
          </a:xfrm>
          <a:prstGeom prst="rect">
            <a:avLst/>
          </a:prstGeom>
          <a:noFill/>
          <a:ln w="0">
            <a:noFill/>
          </a:ln>
        </p:spPr>
        <p:txBody>
          <a:bodyPr lIns="0" tIns="0" rIns="0" bIns="0" anchor="ctr">
            <a:noAutofit/>
          </a:bodyPr>
          <a:p>
            <a:pPr indent="0" algn="ctr">
              <a:lnSpc>
                <a:spcPct val="100000"/>
              </a:lnSpc>
              <a:spcBef>
                <a:spcPts val="1414"/>
              </a:spcBef>
              <a:buNone/>
              <a:tabLst>
                <a:tab pos="0" algn="l"/>
              </a:tabLst>
              <a:defRPr/>
            </a:pPr>
            <a:r>
              <a:rPr lang="en-IE" sz="1200" b="1" strike="noStrike" spc="-1">
                <a:solidFill>
                  <a:srgbClr val="000000"/>
                </a:solidFill>
                <a:latin typeface="Times New Roman"/>
                <a:ea typeface="Times New Roman"/>
                <a:cs typeface="Times New Roman"/>
              </a:rPr>
              <a:t>Disease Spread Dynamics</a:t>
            </a:r>
            <a:endParaRPr sz="1200" b="1" strike="noStrike" spc="-1">
              <a:solidFill>
                <a:srgbClr val="000000"/>
              </a:solidFill>
              <a:latin typeface="Times New Roman"/>
              <a:cs typeface="Times New Roman"/>
            </a:endParaRPr>
          </a:p>
        </p:txBody>
      </p:sp>
      <p:sp>
        <p:nvSpPr>
          <p:cNvPr id="134" name="PlaceHolder 2"/>
          <p:cNvSpPr>
            <a:spLocks noGrp="1"/>
          </p:cNvSpPr>
          <p:nvPr>
            <p:ph/>
          </p:nvPr>
        </p:nvSpPr>
        <p:spPr bwMode="auto">
          <a:xfrm>
            <a:off x="503640" y="1326240"/>
            <a:ext cx="9070920" cy="3287519"/>
          </a:xfrm>
          <a:prstGeom prst="rect">
            <a:avLst/>
          </a:prstGeom>
          <a:noFill/>
          <a:ln w="0">
            <a:noFill/>
          </a:ln>
        </p:spPr>
        <p:txBody>
          <a:bodyPr vertOverflow="overflow" horzOverflow="overflow" vert="horz" wrap="square" lIns="0" tIns="0" rIns="0" bIns="0" numCol="1" spcCol="0" rtlCol="0" fromWordArt="0" anchor="t" anchorCtr="0" forceAA="0" upright="0" compatLnSpc="0">
            <a:normAutofit/>
          </a:bodyPr>
          <a:p>
            <a:pPr marL="250560" indent="0">
              <a:lnSpc>
                <a:spcPct val="100000"/>
              </a:lnSpc>
              <a:spcBef>
                <a:spcPts val="1414"/>
              </a:spcBef>
              <a:buNone/>
              <a:tabLst>
                <a:tab pos="0" algn="l"/>
              </a:tabLst>
              <a:defRPr/>
            </a:pPr>
            <a:endParaRPr lang="en-US" sz="3200" b="0" strike="noStrike" spc="-1">
              <a:solidFill>
                <a:srgbClr val="000000"/>
              </a:solidFill>
              <a:latin typeface="Arial"/>
            </a:endParaRPr>
          </a:p>
          <a:p>
            <a:pPr marL="250560" indent="-187920">
              <a:lnSpc>
                <a:spcPct val="100000"/>
              </a:lnSpc>
              <a:spcBef>
                <a:spcPts val="1414"/>
              </a:spcBef>
              <a:buClr>
                <a:srgbClr val="000000"/>
              </a:buClr>
              <a:buSzPct val="45000"/>
              <a:buFont typeface="Wingdings"/>
              <a:buChar char=""/>
              <a:tabLst>
                <a:tab pos="0" algn="l"/>
              </a:tabLst>
              <a:defRPr/>
            </a:pPr>
            <a:r>
              <a:rPr lang="en-IE" sz="1200" b="0" strike="noStrike" spc="-1">
                <a:solidFill>
                  <a:srgbClr val="000000"/>
                </a:solidFill>
                <a:latin typeface="Times New Roman"/>
                <a:ea typeface="Times New Roman"/>
                <a:cs typeface="Times New Roman"/>
              </a:rPr>
              <a:t>Node-to-Node Transmission:</a:t>
            </a:r>
            <a:endParaRPr sz="1200" b="0" strike="noStrike" spc="-1">
              <a:solidFill>
                <a:srgbClr val="000000"/>
              </a:solidFill>
              <a:latin typeface="Times New Roman"/>
              <a:cs typeface="Times New Roman"/>
            </a:endParaRPr>
          </a:p>
          <a:p>
            <a:pPr marL="250560" indent="0">
              <a:lnSpc>
                <a:spcPct val="100000"/>
              </a:lnSpc>
              <a:spcBef>
                <a:spcPts val="1414"/>
              </a:spcBef>
              <a:buNone/>
              <a:tabLst>
                <a:tab pos="0" algn="l"/>
              </a:tabLst>
              <a:defRPr/>
            </a:pPr>
            <a:r>
              <a:rPr lang="en-IE" sz="1200" b="0" strike="noStrike" spc="-1">
                <a:solidFill>
                  <a:srgbClr val="000000"/>
                </a:solidFill>
                <a:latin typeface="Times New Roman"/>
                <a:ea typeface="Times New Roman"/>
                <a:cs typeface="Times New Roman"/>
              </a:rPr>
              <a:t>When a disease-carrying vector (e.g., infected seed, human) moves from one node to another, it introduces the disease to the new region.</a:t>
            </a:r>
            <a:endParaRPr sz="1200" b="0" strike="noStrike" spc="-1">
              <a:solidFill>
                <a:srgbClr val="000000"/>
              </a:solidFill>
              <a:latin typeface="Times New Roman"/>
              <a:cs typeface="Times New Roman"/>
            </a:endParaRPr>
          </a:p>
          <a:p>
            <a:pPr marL="250560" indent="0">
              <a:lnSpc>
                <a:spcPct val="100000"/>
              </a:lnSpc>
              <a:spcBef>
                <a:spcPts val="1414"/>
              </a:spcBef>
              <a:buNone/>
              <a:tabLst>
                <a:tab pos="0" algn="l"/>
              </a:tabLst>
              <a:defRPr/>
            </a:pPr>
            <a:r>
              <a:rPr lang="en-IE" sz="1200" b="0" strike="noStrike" spc="-1">
                <a:solidFill>
                  <a:srgbClr val="000000"/>
                </a:solidFill>
                <a:latin typeface="Times New Roman"/>
                <a:ea typeface="Times New Roman"/>
                <a:cs typeface="Times New Roman"/>
              </a:rPr>
              <a:t>The impact of the introduced disease depends on the susceptibility of the host at that node.</a:t>
            </a:r>
            <a:endParaRPr sz="1200" b="0" strike="noStrike" spc="-1">
              <a:solidFill>
                <a:srgbClr val="000000"/>
              </a:solidFill>
              <a:latin typeface="Times New Roman"/>
              <a:cs typeface="Times New Roman"/>
            </a:endParaRPr>
          </a:p>
          <a:p>
            <a:pPr marL="250560" indent="-187920">
              <a:lnSpc>
                <a:spcPct val="100000"/>
              </a:lnSpc>
              <a:spcBef>
                <a:spcPts val="1414"/>
              </a:spcBef>
              <a:buClr>
                <a:srgbClr val="000000"/>
              </a:buClr>
              <a:buSzPct val="45000"/>
              <a:buFont typeface="Wingdings"/>
              <a:buChar char=""/>
              <a:tabLst>
                <a:tab pos="0" algn="l"/>
              </a:tabLst>
              <a:defRPr/>
            </a:pPr>
            <a:r>
              <a:rPr lang="en-IE" sz="1200" b="0" strike="noStrike" spc="-1">
                <a:solidFill>
                  <a:srgbClr val="000000"/>
                </a:solidFill>
                <a:latin typeface="Times New Roman"/>
                <a:ea typeface="Times New Roman"/>
                <a:cs typeface="Times New Roman"/>
              </a:rPr>
              <a:t>Vector Transformation:</a:t>
            </a:r>
            <a:endParaRPr sz="1200" b="0" strike="noStrike" spc="-1">
              <a:solidFill>
                <a:srgbClr val="000000"/>
              </a:solidFill>
              <a:latin typeface="Times New Roman"/>
              <a:cs typeface="Times New Roman"/>
            </a:endParaRPr>
          </a:p>
          <a:p>
            <a:pPr marL="250560" indent="0">
              <a:lnSpc>
                <a:spcPct val="100000"/>
              </a:lnSpc>
              <a:spcBef>
                <a:spcPts val="1414"/>
              </a:spcBef>
              <a:buNone/>
              <a:tabLst>
                <a:tab pos="0" algn="l"/>
              </a:tabLst>
              <a:defRPr/>
            </a:pPr>
            <a:r>
              <a:rPr lang="en-IE" sz="1200" b="0" strike="noStrike" spc="-1">
                <a:solidFill>
                  <a:srgbClr val="000000"/>
                </a:solidFill>
                <a:latin typeface="Times New Roman"/>
                <a:ea typeface="Times New Roman"/>
                <a:cs typeface="Times New Roman"/>
              </a:rPr>
              <a:t>The risk associated with a vector can change as it moves between regions.</a:t>
            </a:r>
            <a:endParaRPr sz="1200" b="0" strike="noStrike" spc="-1">
              <a:solidFill>
                <a:srgbClr val="000000"/>
              </a:solidFill>
              <a:latin typeface="Times New Roman"/>
              <a:cs typeface="Times New Roman"/>
            </a:endParaRPr>
          </a:p>
          <a:p>
            <a:pPr marL="250560" indent="0">
              <a:lnSpc>
                <a:spcPct val="100000"/>
              </a:lnSpc>
              <a:spcBef>
                <a:spcPts val="1414"/>
              </a:spcBef>
              <a:buNone/>
              <a:tabLst>
                <a:tab pos="0" algn="l"/>
              </a:tabLst>
              <a:defRPr/>
            </a:pPr>
            <a:r>
              <a:rPr lang="en-IE" sz="1200" b="0" strike="noStrike" spc="-1">
                <a:solidFill>
                  <a:srgbClr val="000000"/>
                </a:solidFill>
                <a:latin typeface="Times New Roman"/>
                <a:ea typeface="Times New Roman"/>
                <a:cs typeface="Times New Roman"/>
              </a:rPr>
              <a:t>Factors such as distance, transportation methods, and environmental conditions can influence the transformation of the vector's risk.</a:t>
            </a:r>
            <a:endParaRPr sz="1200" b="0" strike="noStrike" spc="-1">
              <a:solidFill>
                <a:srgbClr val="000000"/>
              </a:solidFill>
              <a:latin typeface="Times New Roman"/>
              <a:cs typeface="Times New Roman"/>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29" name="PlaceHolder 1"/>
          <p:cNvSpPr>
            <a:spLocks noGrp="1"/>
          </p:cNvSpPr>
          <p:nvPr>
            <p:ph type="title"/>
          </p:nvPr>
        </p:nvSpPr>
        <p:spPr bwMode="auto">
          <a:xfrm>
            <a:off x="503640" y="225719"/>
            <a:ext cx="9070920" cy="945720"/>
          </a:xfrm>
          <a:prstGeom prst="rect">
            <a:avLst/>
          </a:prstGeom>
          <a:noFill/>
          <a:ln w="0">
            <a:noFill/>
          </a:ln>
        </p:spPr>
        <p:txBody>
          <a:bodyPr lIns="0" tIns="0" rIns="0" bIns="0" anchor="ctr">
            <a:noAutofit/>
          </a:bodyPr>
          <a:p>
            <a:pPr indent="0">
              <a:lnSpc>
                <a:spcPct val="100000"/>
              </a:lnSpc>
              <a:buNone/>
              <a:tabLst>
                <a:tab pos="0" algn="l"/>
              </a:tabLst>
              <a:defRPr/>
            </a:pPr>
            <a:r>
              <a:rPr lang="en-US" sz="1800" b="0" strike="noStrike" spc="-1">
                <a:solidFill>
                  <a:srgbClr val="000000"/>
                </a:solidFill>
                <a:latin typeface="Arial"/>
              </a:rPr>
              <a:t>Methodology</a:t>
            </a:r>
            <a:endParaRPr lang="en-US" sz="1800" b="0" strike="noStrike" spc="-1">
              <a:solidFill>
                <a:srgbClr val="000000"/>
              </a:solidFill>
              <a:latin typeface="Arial"/>
            </a:endParaRPr>
          </a:p>
        </p:txBody>
      </p:sp>
      <p:sp>
        <p:nvSpPr>
          <p:cNvPr id="130" name="PlaceHolder 2"/>
          <p:cNvSpPr>
            <a:spLocks noGrp="1"/>
          </p:cNvSpPr>
          <p:nvPr>
            <p:ph/>
          </p:nvPr>
        </p:nvSpPr>
        <p:spPr bwMode="auto">
          <a:xfrm>
            <a:off x="503640" y="1326240"/>
            <a:ext cx="9070920" cy="3929040"/>
          </a:xfrm>
          <a:prstGeom prst="rect">
            <a:avLst/>
          </a:prstGeom>
          <a:noFill/>
          <a:ln w="0">
            <a:noFill/>
          </a:ln>
        </p:spPr>
        <p:txBody>
          <a:bodyPr vertOverflow="overflow" horzOverflow="overflow" vert="horz" wrap="square" lIns="0" tIns="0" rIns="0" bIns="0" numCol="1" spcCol="0" rtlCol="0" fromWordArt="0" anchor="t" anchorCtr="0" forceAA="0" upright="0" compatLnSpc="0">
            <a:normAutofit/>
          </a:bodyPr>
          <a:p>
            <a:pPr marL="190080" indent="-142560">
              <a:lnSpc>
                <a:spcPct val="100000"/>
              </a:lnSpc>
              <a:spcBef>
                <a:spcPts val="1414"/>
              </a:spcBef>
              <a:buClr>
                <a:srgbClr val="000000"/>
              </a:buClr>
              <a:buSzPct val="45000"/>
              <a:buFont typeface="Wingdings"/>
              <a:buChar char=""/>
              <a:defRPr/>
            </a:pPr>
            <a:r>
              <a:rPr lang="en-IE" sz="1200" b="0" strike="noStrike" spc="-1">
                <a:solidFill>
                  <a:srgbClr val="000000"/>
                </a:solidFill>
                <a:latin typeface="Times New Roman"/>
                <a:ea typeface="Times New Roman"/>
                <a:cs typeface="Times New Roman"/>
              </a:rPr>
              <a:t>The epidemiological model desinged to estimate the prevalence and the spread of potato disease across potato growing regions; fcusing on the cimatic conditions favoring disease causing pathogen to proliferate in regions and the risk factor that other parameters such as trade routes, seed storage seed handling, the alternative crop that pest and pathogens could hibernate to. </a:t>
            </a:r>
            <a:endParaRPr sz="1200" b="0" strike="noStrike" spc="-1">
              <a:solidFill>
                <a:srgbClr val="000000"/>
              </a:solidFill>
              <a:latin typeface="Times New Roman"/>
              <a:cs typeface="Times New Roman"/>
            </a:endParaRPr>
          </a:p>
          <a:p>
            <a:pPr marL="190080" indent="-142560">
              <a:lnSpc>
                <a:spcPct val="100000"/>
              </a:lnSpc>
              <a:spcBef>
                <a:spcPts val="1414"/>
              </a:spcBef>
              <a:buClr>
                <a:srgbClr val="000000"/>
              </a:buClr>
              <a:buSzPct val="45000"/>
              <a:buFont typeface="Wingdings"/>
              <a:buChar char=""/>
              <a:tabLst>
                <a:tab pos="0" algn="l"/>
              </a:tabLst>
              <a:defRPr/>
            </a:pPr>
            <a:r>
              <a:rPr lang="en-IE" sz="1200" b="0" strike="noStrike" spc="-1">
                <a:solidFill>
                  <a:srgbClr val="000000"/>
                </a:solidFill>
                <a:latin typeface="Times New Roman"/>
                <a:ea typeface="Times New Roman"/>
                <a:cs typeface="Times New Roman"/>
              </a:rPr>
              <a:t>All this risk factors are captured into the model whereby the collective factors in a region/designated node are encompased as a vector unit collectively ths vector unit is the risk factor of that node and the movement of seed and people from one node to another posses the risk of spread of the disease. </a:t>
            </a:r>
            <a:endParaRPr sz="1200" b="0" strike="noStrike" spc="-1">
              <a:solidFill>
                <a:srgbClr val="000000"/>
              </a:solidFill>
              <a:latin typeface="Times New Roman"/>
              <a:cs typeface="Times New Roman"/>
            </a:endParaRPr>
          </a:p>
          <a:p>
            <a:pPr marL="190080" indent="-142560">
              <a:lnSpc>
                <a:spcPct val="100000"/>
              </a:lnSpc>
              <a:spcBef>
                <a:spcPts val="1414"/>
              </a:spcBef>
              <a:buClr>
                <a:srgbClr val="000000"/>
              </a:buClr>
              <a:buSzPct val="45000"/>
              <a:buFont typeface="Wingdings"/>
              <a:buChar char=""/>
              <a:tabLst>
                <a:tab pos="0" algn="l"/>
              </a:tabLst>
              <a:defRPr/>
            </a:pPr>
            <a:r>
              <a:rPr lang="en-IE" sz="1200" b="0" strike="noStrike" spc="-1">
                <a:solidFill>
                  <a:srgbClr val="000000"/>
                </a:solidFill>
                <a:latin typeface="Times New Roman"/>
                <a:ea typeface="Times New Roman"/>
                <a:cs typeface="Times New Roman"/>
              </a:rPr>
              <a:t>The disease can also be moved by animals wind direction floods and other natural phenomenas that are caused by climate change. The moment the risk vector move or transitions to another node there is some transformation in the vector risk</a:t>
            </a:r>
            <a:endParaRPr sz="1200" b="0" strike="noStrike" spc="-1">
              <a:solidFill>
                <a:srgbClr val="000000"/>
              </a:solidFill>
              <a:latin typeface="Times New Roman"/>
              <a:cs typeface="Times New Roman"/>
            </a:endParaRPr>
          </a:p>
          <a:p>
            <a:pPr marL="190080" indent="-142560">
              <a:lnSpc>
                <a:spcPct val="100000"/>
              </a:lnSpc>
              <a:spcBef>
                <a:spcPts val="1414"/>
              </a:spcBef>
              <a:buClr>
                <a:srgbClr val="000000"/>
              </a:buClr>
              <a:buSzPct val="45000"/>
              <a:buFont typeface="Wingdings"/>
              <a:buChar char=""/>
              <a:tabLst>
                <a:tab pos="0" algn="l"/>
              </a:tabLst>
              <a:defRPr/>
            </a:pPr>
            <a:r>
              <a:rPr lang="en-IE" sz="1200" b="0" strike="noStrike" spc="-1">
                <a:solidFill>
                  <a:srgbClr val="000000"/>
                </a:solidFill>
                <a:latin typeface="Times New Roman"/>
                <a:ea typeface="Times New Roman"/>
                <a:cs typeface="Times New Roman"/>
              </a:rPr>
              <a:t>factor  and thus making the vector to transform according to the influence of the transforming function/vector and in this case it is the vector unit of risk assocated with movement such as trade routes either passing through disease infested areas or seed being poorly handled as it is moved from one farmer to another in the market place. this vector transform the node vector that is moving and the vector that reaches the next node will be different or transformed accordingly.</a:t>
            </a:r>
            <a:endParaRPr sz="1200" b="0" strike="noStrike" spc="-1">
              <a:solidFill>
                <a:srgbClr val="000000"/>
              </a:solidFill>
              <a:latin typeface="Times New Roman"/>
              <a:cs typeface="Times New Roman"/>
            </a:endParaRPr>
          </a:p>
          <a:p>
            <a:pPr marL="190080" indent="-142560">
              <a:lnSpc>
                <a:spcPct val="100000"/>
              </a:lnSpc>
              <a:spcBef>
                <a:spcPts val="1414"/>
              </a:spcBef>
              <a:buClr>
                <a:srgbClr val="000000"/>
              </a:buClr>
              <a:buSzPct val="45000"/>
              <a:buFont typeface="Wingdings"/>
              <a:buChar char=""/>
              <a:tabLst>
                <a:tab pos="0" algn="l"/>
              </a:tabLst>
              <a:defRPr/>
            </a:pPr>
            <a:r>
              <a:rPr lang="en-IE" sz="1200" b="0" strike="noStrike" spc="-1">
                <a:solidFill>
                  <a:srgbClr val="000000"/>
                </a:solidFill>
                <a:latin typeface="Times New Roman"/>
                <a:ea typeface="Times New Roman"/>
                <a:cs typeface="Times New Roman"/>
              </a:rPr>
              <a:t>Now the host node also has its risk vector and once the new vector come sin the nodes vector becomes a matrix encompassed by these two vectors</a:t>
            </a:r>
            <a:endParaRPr sz="1200" b="0" strike="noStrike" spc="-1">
              <a:solidFill>
                <a:srgbClr val="000000"/>
              </a:solidFill>
              <a:latin typeface="Times New Roman"/>
              <a:cs typeface="Times New Roman"/>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293107217" name="place_holder"/>
          <p:cNvSpPr txBox="1"/>
          <p:nvPr/>
        </p:nvSpPr>
        <p:spPr bwMode="auto">
          <a:xfrm flipH="0" flipV="0">
            <a:off x="543749" y="529166"/>
            <a:ext cx="8798862" cy="515937"/>
          </a:xfrm>
        </p:spPr>
        <p:txBody>
          <a:bodyPr lIns="0" tIns="0" rIns="0" bIns="0" anchor="ctr">
            <a:noAutofit/>
          </a:bodyPr>
          <a:lstStyle/>
          <a:p>
            <a:pPr>
              <a:defRPr/>
            </a:pPr>
            <a:r>
              <a:rPr sz="1200" b="1" i="0" u="none">
                <a:solidFill>
                  <a:srgbClr val="000000"/>
                </a:solidFill>
                <a:latin typeface="Times New Roman"/>
                <a:ea typeface="Times New Roman"/>
                <a:cs typeface="Times New Roman"/>
              </a:rPr>
              <a:t>Key Components of the Ensemble Model</a:t>
            </a:r>
            <a:endParaRPr b="1"/>
          </a:p>
        </p:txBody>
      </p:sp>
      <p:sp>
        <p:nvSpPr>
          <p:cNvPr id="102658249" name="place_holder"/>
          <p:cNvSpPr txBox="1"/>
          <p:nvPr/>
        </p:nvSpPr>
        <p:spPr bwMode="auto">
          <a:xfrm flipH="0" flipV="0">
            <a:off x="543749" y="1111249"/>
            <a:ext cx="9366249" cy="4365624"/>
          </a:xfrm>
        </p:spPr>
        <p:txBody>
          <a:bodyPr vertOverflow="overflow" horzOverflow="overflow" vert="horz" wrap="square" lIns="0" tIns="0" rIns="0" bIns="0" numCol="1" spcCol="0" rtlCol="0" fromWordArt="0" anchor="t" anchorCtr="0" forceAA="0" upright="0" compatLnSpc="0">
            <a:normAutofit/>
          </a:bodyPr>
          <a:lstStyle/>
          <a:p>
            <a:pPr>
              <a:defRPr/>
            </a:pPr>
            <a:r>
              <a:rPr sz="1200" b="1" i="0" u="none">
                <a:solidFill>
                  <a:srgbClr val="000000"/>
                </a:solidFill>
                <a:latin typeface="Times New Roman"/>
                <a:ea typeface="Times New Roman"/>
                <a:cs typeface="Times New Roman"/>
              </a:rPr>
              <a:t>Transformer Models</a:t>
            </a:r>
            <a:endParaRPr sz="1200"/>
          </a:p>
          <a:p>
            <a:pPr>
              <a:defRPr/>
            </a:pPr>
            <a:r>
              <a:rPr sz="1200" b="1" i="0" u="none">
                <a:solidFill>
                  <a:srgbClr val="000000"/>
                </a:solidFill>
                <a:latin typeface="Times New Roman"/>
                <a:ea typeface="Times New Roman"/>
                <a:cs typeface="Times New Roman"/>
              </a:rPr>
              <a:t>Text Generation:</a:t>
            </a:r>
            <a:endParaRPr sz="1200"/>
          </a:p>
          <a:p>
            <a:pPr>
              <a:defRPr/>
            </a:pPr>
            <a:r>
              <a:rPr sz="1200" b="0" i="0" u="none">
                <a:solidFill>
                  <a:srgbClr val="000000"/>
                </a:solidFill>
                <a:latin typeface="Times New Roman"/>
                <a:ea typeface="Times New Roman"/>
                <a:cs typeface="Times New Roman"/>
              </a:rPr>
              <a:t>Utilizes fine-tuned auto-regressive transformer model (</a:t>
            </a:r>
            <a:r>
              <a:rPr sz="1200" b="1" i="0" u="none">
                <a:solidFill>
                  <a:srgbClr val="000000"/>
                </a:solidFill>
                <a:latin typeface="Times New Roman"/>
                <a:ea typeface="Times New Roman"/>
                <a:cs typeface="Times New Roman"/>
              </a:rPr>
              <a:t>Llama-3.2-1B-Instruct</a:t>
            </a:r>
            <a:r>
              <a:rPr sz="1200" b="0" i="0" u="none">
                <a:solidFill>
                  <a:srgbClr val="000000"/>
                </a:solidFill>
                <a:latin typeface="Times New Roman"/>
                <a:ea typeface="Times New Roman"/>
                <a:cs typeface="Times New Roman"/>
              </a:rPr>
              <a:t>).</a:t>
            </a:r>
            <a:endParaRPr sz="1200"/>
          </a:p>
          <a:p>
            <a:pPr>
              <a:defRPr/>
            </a:pPr>
            <a:r>
              <a:rPr sz="1200" b="0" i="0" u="none">
                <a:solidFill>
                  <a:srgbClr val="000000"/>
                </a:solidFill>
                <a:latin typeface="Times New Roman"/>
                <a:ea typeface="Times New Roman"/>
                <a:cs typeface="Times New Roman"/>
              </a:rPr>
              <a:t>Generates insights on potato varietal traits, genetic markers, and socio-economic dynamics.</a:t>
            </a:r>
            <a:endParaRPr sz="1200"/>
          </a:p>
          <a:p>
            <a:pPr>
              <a:defRPr/>
            </a:pPr>
            <a:r>
              <a:rPr sz="1200" b="0" i="0" u="none">
                <a:solidFill>
                  <a:srgbClr val="000000"/>
                </a:solidFill>
                <a:latin typeface="Times New Roman"/>
                <a:ea typeface="Times New Roman"/>
                <a:cs typeface="Times New Roman"/>
              </a:rPr>
              <a:t>Predicts optimal trait combinations for specific climate scenarios and disease prevalence.</a:t>
            </a:r>
            <a:endParaRPr sz="1200"/>
          </a:p>
          <a:p>
            <a:pPr>
              <a:defRPr/>
            </a:pPr>
            <a:endParaRPr sz="1200"/>
          </a:p>
          <a:p>
            <a:pPr>
              <a:defRPr/>
            </a:pPr>
            <a:r>
              <a:rPr lang="en-US" sz="1200" b="1" i="0" u="none" strike="noStrike" cap="none" spc="0">
                <a:solidFill>
                  <a:srgbClr val="000000"/>
                </a:solidFill>
                <a:latin typeface="Times New Roman"/>
                <a:ea typeface="Times New Roman"/>
                <a:cs typeface="Times New Roman"/>
              </a:rPr>
              <a:t>Retrieval-Augmented Generation Systems (RAGs)</a:t>
            </a:r>
            <a:endParaRPr sz="1200" b="1" i="0" u="none">
              <a:solidFill>
                <a:srgbClr val="000000"/>
              </a:solidFill>
              <a:latin typeface="Times New Roman"/>
              <a:ea typeface="Times New Roman"/>
              <a:cs typeface="Times New Roman"/>
            </a:endParaRPr>
          </a:p>
          <a:p>
            <a:pPr>
              <a:defRPr/>
            </a:pPr>
            <a:r>
              <a:rPr lang="en-US" sz="1200" b="0" i="0" u="none" strike="noStrike" cap="none" spc="0">
                <a:solidFill>
                  <a:srgbClr val="000000"/>
                </a:solidFill>
                <a:latin typeface="Times New Roman"/>
                <a:ea typeface="Times New Roman"/>
                <a:cs typeface="Times New Roman"/>
              </a:rPr>
              <a:t>Incorporates </a:t>
            </a:r>
            <a:r>
              <a:rPr lang="en-US" sz="1200" b="1" i="0" u="none" strike="noStrike" cap="none" spc="0">
                <a:solidFill>
                  <a:srgbClr val="000000"/>
                </a:solidFill>
                <a:latin typeface="Times New Roman"/>
                <a:ea typeface="Times New Roman"/>
                <a:cs typeface="Times New Roman"/>
              </a:rPr>
              <a:t>real-time epidemiological data</a:t>
            </a:r>
            <a:r>
              <a:rPr lang="en-US" sz="1200" b="0" i="0" u="none" strike="noStrike" cap="none" spc="0">
                <a:solidFill>
                  <a:srgbClr val="000000"/>
                </a:solidFill>
                <a:latin typeface="Times New Roman"/>
                <a:ea typeface="Times New Roman"/>
                <a:cs typeface="Times New Roman"/>
              </a:rPr>
              <a:t> (updated daily via API).</a:t>
            </a:r>
            <a:endParaRPr sz="1200"/>
          </a:p>
          <a:p>
            <a:pPr>
              <a:defRPr/>
            </a:pPr>
            <a:r>
              <a:rPr lang="en-US" sz="1200" b="0" i="0" u="none" strike="noStrike" cap="none" spc="0">
                <a:solidFill>
                  <a:srgbClr val="000000"/>
                </a:solidFill>
                <a:latin typeface="Times New Roman"/>
                <a:ea typeface="Times New Roman"/>
                <a:cs typeface="Times New Roman"/>
              </a:rPr>
              <a:t>Aligns climate and disease risks dynamically with AI-driven recommendations.</a:t>
            </a:r>
            <a:endParaRPr sz="1200"/>
          </a:p>
          <a:p>
            <a:pPr marL="0" marR="0" indent="0" algn="l">
              <a:lnSpc>
                <a:spcPct val="100000"/>
              </a:lnSpc>
              <a:spcBef>
                <a:spcPts val="0"/>
              </a:spcBef>
              <a:spcAft>
                <a:spcPts val="0"/>
              </a:spcAft>
              <a:defRPr/>
            </a:pPr>
            <a:endParaRPr sz="1200" b="0" i="0" u="none" strike="noStrike" cap="none" spc="0">
              <a:solidFill>
                <a:srgbClr val="000000"/>
              </a:solidFill>
              <a:latin typeface="Times New Roman"/>
              <a:cs typeface="Times New Roman"/>
            </a:endParaRPr>
          </a:p>
          <a:p>
            <a:pPr>
              <a:defRPr/>
            </a:pPr>
            <a:r>
              <a:rPr sz="1200" b="1" i="0" u="none">
                <a:solidFill>
                  <a:srgbClr val="000000"/>
                </a:solidFill>
                <a:latin typeface="Times New Roman"/>
                <a:ea typeface="Times New Roman"/>
                <a:cs typeface="Times New Roman"/>
              </a:rPr>
              <a:t>Semantic Scoring:</a:t>
            </a:r>
            <a:endParaRPr sz="1200" b="1" i="0" u="none">
              <a:solidFill>
                <a:srgbClr val="000000"/>
              </a:solidFill>
              <a:latin typeface="Times New Roman"/>
              <a:ea typeface="Times New Roman"/>
              <a:cs typeface="Times New Roman"/>
            </a:endParaRPr>
          </a:p>
          <a:p>
            <a:pPr>
              <a:defRPr/>
            </a:pPr>
            <a:r>
              <a:rPr sz="1200" b="0" i="0" u="none">
                <a:solidFill>
                  <a:srgbClr val="000000"/>
                </a:solidFill>
                <a:latin typeface="Times New Roman"/>
                <a:ea typeface="Times New Roman"/>
                <a:cs typeface="Times New Roman"/>
              </a:rPr>
              <a:t>Fine-tuned encoder-only sentence transformer model (</a:t>
            </a:r>
            <a:r>
              <a:rPr sz="1200" b="1" i="0" u="none">
                <a:solidFill>
                  <a:srgbClr val="000000"/>
                </a:solidFill>
                <a:latin typeface="Times New Roman"/>
                <a:ea typeface="Times New Roman"/>
                <a:cs typeface="Times New Roman"/>
              </a:rPr>
              <a:t>MPNet-based</a:t>
            </a:r>
            <a:r>
              <a:rPr sz="1200" b="0" i="0" u="none">
                <a:solidFill>
                  <a:srgbClr val="000000"/>
                </a:solidFill>
                <a:latin typeface="Times New Roman"/>
                <a:ea typeface="Times New Roman"/>
                <a:cs typeface="Times New Roman"/>
              </a:rPr>
              <a:t>).</a:t>
            </a:r>
            <a:endParaRPr sz="1200"/>
          </a:p>
          <a:p>
            <a:pPr>
              <a:defRPr/>
            </a:pPr>
            <a:r>
              <a:rPr sz="1200" b="0" i="0" u="none">
                <a:solidFill>
                  <a:srgbClr val="000000"/>
                </a:solidFill>
                <a:latin typeface="Times New Roman"/>
                <a:ea typeface="Times New Roman"/>
                <a:cs typeface="Times New Roman"/>
              </a:rPr>
              <a:t>Classifies semantic alignment of outputs with SDGs.</a:t>
            </a:r>
            <a:endParaRPr sz="1200"/>
          </a:p>
          <a:p>
            <a:pPr>
              <a:defRPr/>
            </a:pPr>
            <a:r>
              <a:rPr sz="1200" b="0" i="0" u="none">
                <a:solidFill>
                  <a:srgbClr val="000000"/>
                </a:solidFill>
                <a:latin typeface="Times New Roman"/>
                <a:ea typeface="Times New Roman"/>
                <a:cs typeface="Times New Roman"/>
              </a:rPr>
              <a:t>Provides confidence scores for SDG alignment to track progress.</a:t>
            </a:r>
            <a:endParaRPr sz="1200"/>
          </a:p>
          <a:p>
            <a:pPr>
              <a:defRPr/>
            </a:pPr>
            <a:endParaRPr sz="1200" b="0" i="0" u="none">
              <a:solidFill>
                <a:srgbClr val="000000"/>
              </a:solidFill>
              <a:latin typeface="Times New Roman"/>
              <a:ea typeface="Times New Roman"/>
              <a:cs typeface="Times New Roman"/>
            </a:endParaRPr>
          </a:p>
          <a:p>
            <a:pPr>
              <a:defRPr/>
            </a:pPr>
            <a:r>
              <a:rPr lang="en-US" sz="1200" b="1" i="0" u="none" strike="noStrike" cap="none" spc="0">
                <a:solidFill>
                  <a:srgbClr val="000000"/>
                </a:solidFill>
                <a:latin typeface="Times New Roman"/>
                <a:ea typeface="Times New Roman"/>
                <a:cs typeface="Times New Roman"/>
              </a:rPr>
              <a:t>Markov Chain Models</a:t>
            </a:r>
            <a:endParaRPr sz="1200" b="1"/>
          </a:p>
          <a:p>
            <a:pPr marL="0" marR="0" indent="0" algn="l">
              <a:lnSpc>
                <a:spcPct val="100000"/>
              </a:lnSpc>
              <a:spcBef>
                <a:spcPts val="0"/>
              </a:spcBef>
              <a:spcAft>
                <a:spcPts val="0"/>
              </a:spcAft>
              <a:defRPr/>
            </a:pPr>
            <a:r>
              <a:rPr lang="en-US" sz="1200" b="0" i="0" u="none" strike="noStrike" cap="none" spc="0">
                <a:solidFill>
                  <a:srgbClr val="000000"/>
                </a:solidFill>
                <a:latin typeface="Times New Roman"/>
                <a:ea typeface="Times New Roman"/>
                <a:cs typeface="Times New Roman"/>
              </a:rPr>
              <a:t>Predicts future states of SDG targets.</a:t>
            </a:r>
            <a:endParaRPr lang="en-US" sz="1200" b="0" i="0" u="none" strike="noStrike" cap="none" spc="0">
              <a:solidFill>
                <a:srgbClr val="000000"/>
              </a:solidFill>
              <a:latin typeface="Times New Roman"/>
              <a:cs typeface="Times New Roman"/>
            </a:endParaRPr>
          </a:p>
          <a:p>
            <a:pPr marL="0" marR="0" indent="0" algn="l">
              <a:lnSpc>
                <a:spcPct val="100000"/>
              </a:lnSpc>
              <a:spcBef>
                <a:spcPts val="0"/>
              </a:spcBef>
              <a:spcAft>
                <a:spcPts val="0"/>
              </a:spcAft>
              <a:defRPr/>
            </a:pPr>
            <a:r>
              <a:rPr lang="en-US" sz="1200" b="0" i="0" u="none" strike="noStrike" cap="none" spc="0">
                <a:solidFill>
                  <a:srgbClr val="000000"/>
                </a:solidFill>
                <a:latin typeface="Times New Roman"/>
                <a:ea typeface="Times New Roman"/>
                <a:cs typeface="Times New Roman"/>
              </a:rPr>
              <a:t>Uses confidence scores from semantic scoring as inputs for continuous-time Markov chains.</a:t>
            </a:r>
            <a:endParaRPr lang="en-US" sz="1200" b="0" i="0" u="none" strike="noStrike" cap="none" spc="0">
              <a:solidFill>
                <a:srgbClr val="000000"/>
              </a:solidFill>
              <a:latin typeface="Times New Roman"/>
              <a:cs typeface="Times New Roman"/>
            </a:endParaRPr>
          </a:p>
          <a:p>
            <a:pPr marL="0" marR="0" indent="0" algn="l">
              <a:lnSpc>
                <a:spcPct val="100000"/>
              </a:lnSpc>
              <a:spcBef>
                <a:spcPts val="0"/>
              </a:spcBef>
              <a:spcAft>
                <a:spcPts val="0"/>
              </a:spcAft>
              <a:defRPr/>
            </a:pPr>
            <a:r>
              <a:rPr lang="en-US" sz="1200" b="0" i="0" u="none" strike="noStrike" cap="none" spc="0">
                <a:solidFill>
                  <a:srgbClr val="000000"/>
                </a:solidFill>
                <a:latin typeface="Times New Roman"/>
                <a:ea typeface="Times New Roman"/>
                <a:cs typeface="Times New Roman"/>
              </a:rPr>
              <a:t>Forecasts progress toward SDGs based on cropland connectivity.</a:t>
            </a:r>
            <a:endParaRPr lang="en-US" sz="1200" b="0" i="0" u="none" strike="noStrike" cap="none" spc="0">
              <a:solidFill>
                <a:srgbClr val="000000"/>
              </a:solidFill>
              <a:latin typeface="Times New Roman"/>
              <a:cs typeface="Times New Roman"/>
            </a:endParaRPr>
          </a:p>
          <a:p>
            <a:pPr>
              <a:defRPr/>
            </a:pPr>
            <a:endParaRPr sz="1200" b="0" i="0" u="none">
              <a:solidFill>
                <a:srgbClr val="000000"/>
              </a:solidFill>
              <a:latin typeface="Times New Roman"/>
              <a:ea typeface="Times New Roman"/>
              <a:cs typeface="Times New Roman"/>
            </a:endParaRPr>
          </a:p>
          <a:p>
            <a:pPr>
              <a:defRPr/>
            </a:pPr>
            <a:endParaRPr sz="1200"/>
          </a:p>
          <a:p>
            <a:pPr>
              <a:defRPr/>
            </a:pP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pic>
        <p:nvPicPr>
          <p:cNvPr id="153" name="" descr=""/>
          <p:cNvPicPr/>
          <p:nvPr/>
        </p:nvPicPr>
        <p:blipFill>
          <a:blip r:embed="rId3"/>
          <a:stretch/>
        </p:blipFill>
        <p:spPr bwMode="auto">
          <a:xfrm>
            <a:off x="709920" y="11160"/>
            <a:ext cx="8747280" cy="5670000"/>
          </a:xfrm>
          <a:prstGeom prst="rect">
            <a:avLst/>
          </a:prstGeom>
          <a:ln w="0">
            <a:noFill/>
          </a:ln>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127733583" name="place_holder"/>
          <p:cNvSpPr txBox="1"/>
          <p:nvPr>
            <p:ph type="title" idx="4294967295"/>
          </p:nvPr>
        </p:nvSpPr>
        <p:spPr bwMode="auto">
          <a:xfrm flipH="0" flipV="0">
            <a:off x="740832" y="627439"/>
            <a:ext cx="8607776" cy="377975"/>
          </a:xfrm>
        </p:spPr>
        <p:txBody>
          <a:bodyPr/>
          <a:p>
            <a:pPr>
              <a:defRPr/>
            </a:pPr>
            <a:r>
              <a:rPr sz="1200" b="1" i="0" u="none">
                <a:solidFill>
                  <a:srgbClr val="000000"/>
                </a:solidFill>
                <a:latin typeface="Times New Roman"/>
                <a:ea typeface="Times New Roman"/>
                <a:cs typeface="Times New Roman"/>
              </a:rPr>
              <a:t>Output and Applications</a:t>
            </a:r>
            <a:endParaRPr b="1"/>
          </a:p>
        </p:txBody>
      </p:sp>
      <p:sp>
        <p:nvSpPr>
          <p:cNvPr id="1528883405" name="place_holder"/>
          <p:cNvSpPr txBox="1"/>
          <p:nvPr/>
        </p:nvSpPr>
        <p:spPr bwMode="auto">
          <a:xfrm flipH="0" flipV="0">
            <a:off x="734835" y="1109358"/>
            <a:ext cx="8513704" cy="4129389"/>
          </a:xfrm>
        </p:spPr>
        <p:txBody>
          <a:bodyPr lIns="0" tIns="0" rIns="0" bIns="0" anchor="t">
            <a:normAutofit/>
          </a:bodyPr>
          <a:lstStyle/>
          <a:p>
            <a:pPr>
              <a:defRPr/>
            </a:pPr>
            <a:endParaRPr/>
          </a:p>
          <a:p>
            <a:pPr>
              <a:defRPr/>
            </a:pPr>
            <a:endParaRPr sz="1200" b="1" i="0" u="none">
              <a:solidFill>
                <a:srgbClr val="000000"/>
              </a:solidFill>
              <a:latin typeface="Times New Roman"/>
              <a:ea typeface="Times New Roman"/>
              <a:cs typeface="Times New Roman"/>
            </a:endParaRPr>
          </a:p>
          <a:p>
            <a:pPr>
              <a:defRPr/>
            </a:pPr>
            <a:r>
              <a:rPr sz="1200" b="1" i="0" u="none">
                <a:solidFill>
                  <a:srgbClr val="000000"/>
                </a:solidFill>
                <a:latin typeface="Times New Roman"/>
                <a:ea typeface="Times New Roman"/>
                <a:cs typeface="Times New Roman"/>
              </a:rPr>
              <a:t>Disease Risk Assessment:</a:t>
            </a:r>
            <a:endParaRPr sz="1200" b="1" i="0" u="none">
              <a:solidFill>
                <a:srgbClr val="000000"/>
              </a:solidFill>
              <a:latin typeface="Times New Roman"/>
              <a:ea typeface="Times New Roman"/>
              <a:cs typeface="Times New Roman"/>
            </a:endParaRPr>
          </a:p>
          <a:p>
            <a:pPr>
              <a:defRPr/>
            </a:pPr>
            <a:r>
              <a:rPr sz="1200" b="0" i="0" u="none">
                <a:solidFill>
                  <a:srgbClr val="000000"/>
                </a:solidFill>
                <a:latin typeface="Times New Roman"/>
                <a:ea typeface="Times New Roman"/>
                <a:cs typeface="Times New Roman"/>
              </a:rPr>
              <a:t>Early warnings for outbreaks in potato-growing</a:t>
            </a:r>
            <a:endParaRPr sz="1200" b="0" i="0" u="none">
              <a:solidFill>
                <a:srgbClr val="000000"/>
              </a:solidFill>
              <a:latin typeface="Times New Roman"/>
              <a:ea typeface="Times New Roman"/>
              <a:cs typeface="Times New Roman"/>
            </a:endParaRPr>
          </a:p>
          <a:p>
            <a:pPr>
              <a:defRPr/>
            </a:pPr>
            <a:r>
              <a:rPr sz="1200" b="0" i="0" u="none">
                <a:solidFill>
                  <a:srgbClr val="000000"/>
                </a:solidFill>
                <a:latin typeface="Times New Roman"/>
                <a:ea typeface="Times New Roman"/>
                <a:cs typeface="Times New Roman"/>
              </a:rPr>
              <a:t> regions of Kenya, Uganda, Peru, China, and India.</a:t>
            </a:r>
            <a:endParaRPr/>
          </a:p>
          <a:p>
            <a:pPr>
              <a:defRPr/>
            </a:pPr>
            <a:endParaRPr/>
          </a:p>
          <a:p>
            <a:pPr>
              <a:defRPr/>
            </a:pPr>
            <a:r>
              <a:rPr sz="1200" b="1" i="0" u="none">
                <a:solidFill>
                  <a:srgbClr val="000000"/>
                </a:solidFill>
                <a:latin typeface="Times New Roman"/>
                <a:ea typeface="Times New Roman"/>
                <a:cs typeface="Times New Roman"/>
              </a:rPr>
              <a:t>Varietal Recommendations:</a:t>
            </a:r>
            <a:endParaRPr sz="1200" b="1" i="0" u="none">
              <a:solidFill>
                <a:srgbClr val="000000"/>
              </a:solidFill>
              <a:latin typeface="Times New Roman"/>
              <a:ea typeface="Times New Roman"/>
              <a:cs typeface="Times New Roman"/>
            </a:endParaRPr>
          </a:p>
          <a:p>
            <a:pPr>
              <a:defRPr/>
            </a:pPr>
            <a:r>
              <a:rPr sz="1200" b="0" i="0" u="none">
                <a:solidFill>
                  <a:srgbClr val="000000"/>
                </a:solidFill>
                <a:latin typeface="Times New Roman"/>
                <a:ea typeface="Times New Roman"/>
                <a:cs typeface="Times New Roman"/>
              </a:rPr>
              <a:t>Suggests resistant varieties optimized for </a:t>
            </a:r>
            <a:endParaRPr sz="1200" b="0" i="0" u="none">
              <a:solidFill>
                <a:srgbClr val="000000"/>
              </a:solidFill>
              <a:latin typeface="Times New Roman"/>
              <a:ea typeface="Times New Roman"/>
              <a:cs typeface="Times New Roman"/>
            </a:endParaRPr>
          </a:p>
          <a:p>
            <a:pPr>
              <a:defRPr/>
            </a:pPr>
            <a:r>
              <a:rPr sz="1200" b="0" i="0" u="none">
                <a:solidFill>
                  <a:srgbClr val="000000"/>
                </a:solidFill>
                <a:latin typeface="Times New Roman"/>
                <a:ea typeface="Times New Roman"/>
                <a:cs typeface="Times New Roman"/>
              </a:rPr>
              <a:t>forecasted climatic conditions and disease risks.</a:t>
            </a:r>
            <a:endParaRPr/>
          </a:p>
          <a:p>
            <a:pPr>
              <a:defRPr/>
            </a:pPr>
            <a:endParaRPr/>
          </a:p>
          <a:p>
            <a:pPr>
              <a:defRPr/>
            </a:pPr>
            <a:r>
              <a:rPr sz="1200" b="1" i="0" u="none">
                <a:solidFill>
                  <a:srgbClr val="000000"/>
                </a:solidFill>
                <a:latin typeface="Times New Roman"/>
                <a:ea typeface="Times New Roman"/>
                <a:cs typeface="Times New Roman"/>
              </a:rPr>
              <a:t>SDG Alignment:</a:t>
            </a:r>
            <a:endParaRPr sz="1200" b="1" i="0" u="none">
              <a:solidFill>
                <a:srgbClr val="000000"/>
              </a:solidFill>
              <a:latin typeface="Times New Roman"/>
              <a:ea typeface="Times New Roman"/>
              <a:cs typeface="Times New Roman"/>
            </a:endParaRPr>
          </a:p>
          <a:p>
            <a:pPr>
              <a:defRPr/>
            </a:pPr>
            <a:r>
              <a:rPr sz="1200" b="0" i="0" u="none">
                <a:solidFill>
                  <a:srgbClr val="000000"/>
                </a:solidFill>
                <a:latin typeface="Times New Roman"/>
                <a:ea typeface="Times New Roman"/>
                <a:cs typeface="Times New Roman"/>
              </a:rPr>
              <a:t>Tracks alignment with </a:t>
            </a:r>
            <a:r>
              <a:rPr sz="1200" b="1" i="0" u="none">
                <a:solidFill>
                  <a:srgbClr val="000000"/>
                </a:solidFill>
                <a:latin typeface="Times New Roman"/>
                <a:ea typeface="Times New Roman"/>
                <a:cs typeface="Times New Roman"/>
              </a:rPr>
              <a:t>SDG 2 (Zero Hunger)</a:t>
            </a:r>
            <a:r>
              <a:rPr sz="1200" b="0" i="0" u="none">
                <a:solidFill>
                  <a:srgbClr val="000000"/>
                </a:solidFill>
                <a:latin typeface="Times New Roman"/>
                <a:ea typeface="Times New Roman"/>
                <a:cs typeface="Times New Roman"/>
              </a:rPr>
              <a:t> and </a:t>
            </a:r>
            <a:endParaRPr sz="1200" b="0" i="0" u="none">
              <a:solidFill>
                <a:srgbClr val="000000"/>
              </a:solidFill>
              <a:latin typeface="Times New Roman"/>
              <a:ea typeface="Times New Roman"/>
              <a:cs typeface="Times New Roman"/>
            </a:endParaRPr>
          </a:p>
          <a:p>
            <a:pPr>
              <a:defRPr/>
            </a:pPr>
            <a:r>
              <a:rPr sz="1200" b="1" i="0" u="none">
                <a:solidFill>
                  <a:srgbClr val="000000"/>
                </a:solidFill>
                <a:latin typeface="Times New Roman"/>
                <a:ea typeface="Times New Roman"/>
                <a:cs typeface="Times New Roman"/>
              </a:rPr>
              <a:t>SDG 13 (Climate Action)</a:t>
            </a:r>
            <a:r>
              <a:rPr sz="1200" b="0" i="0" u="none">
                <a:solidFill>
                  <a:srgbClr val="000000"/>
                </a:solidFill>
                <a:latin typeface="Times New Roman"/>
                <a:ea typeface="Times New Roman"/>
                <a:cs typeface="Times New Roman"/>
              </a:rPr>
              <a:t> using semantic scoring </a:t>
            </a:r>
            <a:endParaRPr sz="1200" b="0" i="0" u="none">
              <a:solidFill>
                <a:srgbClr val="000000"/>
              </a:solidFill>
              <a:latin typeface="Times New Roman"/>
              <a:ea typeface="Times New Roman"/>
              <a:cs typeface="Times New Roman"/>
            </a:endParaRPr>
          </a:p>
          <a:p>
            <a:pPr>
              <a:defRPr/>
            </a:pPr>
            <a:r>
              <a:rPr sz="1200" b="0" i="0" u="none">
                <a:solidFill>
                  <a:srgbClr val="000000"/>
                </a:solidFill>
                <a:latin typeface="Times New Roman"/>
                <a:ea typeface="Times New Roman"/>
                <a:cs typeface="Times New Roman"/>
              </a:rPr>
              <a:t>and Markov predictions.</a:t>
            </a:r>
            <a:endParaRPr/>
          </a:p>
          <a:p>
            <a:pPr>
              <a:defRPr/>
            </a:pPr>
            <a:endParaRPr/>
          </a:p>
          <a:p>
            <a:pPr>
              <a:defRPr/>
            </a:pPr>
            <a:r>
              <a:rPr sz="1200" b="1" i="0" u="none">
                <a:solidFill>
                  <a:srgbClr val="000000"/>
                </a:solidFill>
                <a:latin typeface="Times New Roman"/>
                <a:ea typeface="Times New Roman"/>
                <a:cs typeface="Times New Roman"/>
              </a:rPr>
              <a:t>Dynamic Risk Analysis:</a:t>
            </a:r>
            <a:endParaRPr sz="1200" b="1" i="0" u="none">
              <a:solidFill>
                <a:srgbClr val="000000"/>
              </a:solidFill>
              <a:latin typeface="Times New Roman"/>
              <a:ea typeface="Times New Roman"/>
              <a:cs typeface="Times New Roman"/>
            </a:endParaRPr>
          </a:p>
          <a:p>
            <a:pPr>
              <a:defRPr/>
            </a:pPr>
            <a:r>
              <a:rPr sz="1200" b="0" i="0" u="none">
                <a:solidFill>
                  <a:srgbClr val="000000"/>
                </a:solidFill>
                <a:latin typeface="Times New Roman"/>
                <a:ea typeface="Times New Roman"/>
                <a:cs typeface="Times New Roman"/>
              </a:rPr>
              <a:t>Provides region-specific risk matrices for targeted </a:t>
            </a:r>
            <a:endParaRPr sz="1200" b="0" i="0" u="none">
              <a:solidFill>
                <a:srgbClr val="000000"/>
              </a:solidFill>
              <a:latin typeface="Times New Roman"/>
              <a:ea typeface="Times New Roman"/>
              <a:cs typeface="Times New Roman"/>
            </a:endParaRPr>
          </a:p>
          <a:p>
            <a:pPr>
              <a:defRPr/>
            </a:pPr>
            <a:r>
              <a:rPr sz="1200" b="0" i="0" u="none">
                <a:solidFill>
                  <a:srgbClr val="000000"/>
                </a:solidFill>
                <a:latin typeface="Times New Roman"/>
                <a:ea typeface="Times New Roman"/>
                <a:cs typeface="Times New Roman"/>
              </a:rPr>
              <a:t>interventions and policy planning.</a:t>
            </a:r>
            <a:endParaRPr/>
          </a:p>
        </p:txBody>
      </p:sp>
      <p:pic>
        <p:nvPicPr>
          <p:cNvPr id="1280444169" name="" descr=""/>
          <p:cNvPicPr/>
          <p:nvPr/>
        </p:nvPicPr>
        <p:blipFill>
          <a:blip r:embed="rId3"/>
          <a:stretch/>
        </p:blipFill>
        <p:spPr bwMode="auto">
          <a:xfrm flipH="0" flipV="0">
            <a:off x="4070171" y="1521353"/>
            <a:ext cx="5437186" cy="3114238"/>
          </a:xfrm>
          <a:prstGeom prst="rect">
            <a:avLst/>
          </a:prstGeom>
          <a:ln w="0">
            <a:noFill/>
          </a:ln>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051841026" name="place_holder"/>
          <p:cNvSpPr txBox="1"/>
          <p:nvPr>
            <p:ph type="title" idx="4294967295"/>
          </p:nvPr>
        </p:nvSpPr>
        <p:spPr bwMode="auto">
          <a:xfrm flipH="0" flipV="0">
            <a:off x="740831" y="627438"/>
            <a:ext cx="8666457" cy="616100"/>
          </a:xfrm>
        </p:spPr>
        <p:txBody>
          <a:bodyPr/>
          <a:p>
            <a:pPr>
              <a:defRPr/>
            </a:pPr>
            <a:r>
              <a:rPr sz="1200" b="1" i="0" u="none">
                <a:solidFill>
                  <a:srgbClr val="000000"/>
                </a:solidFill>
                <a:latin typeface="Times New Roman"/>
                <a:ea typeface="Times New Roman"/>
                <a:cs typeface="Times New Roman"/>
              </a:rPr>
              <a:t>Results</a:t>
            </a:r>
            <a:endParaRPr b="1"/>
          </a:p>
        </p:txBody>
      </p:sp>
      <p:sp>
        <p:nvSpPr>
          <p:cNvPr id="324606006" name="place_holder"/>
          <p:cNvSpPr txBox="1"/>
          <p:nvPr/>
        </p:nvSpPr>
        <p:spPr bwMode="auto">
          <a:xfrm flipH="0" flipV="0">
            <a:off x="734835" y="1373941"/>
            <a:ext cx="8540163" cy="3915639"/>
          </a:xfrm>
        </p:spPr>
        <p:txBody>
          <a:bodyPr lIns="0" tIns="0" rIns="0" bIns="0" anchor="t">
            <a:normAutofit/>
          </a:bodyPr>
          <a:lstStyle/>
          <a:p>
            <a:pPr>
              <a:defRPr/>
            </a:pPr>
            <a:r>
              <a:rPr sz="1200" b="0" i="0" u="none">
                <a:solidFill>
                  <a:srgbClr val="000000"/>
                </a:solidFill>
                <a:latin typeface="Times New Roman"/>
                <a:ea typeface="Times New Roman"/>
                <a:cs typeface="Times New Roman"/>
              </a:rPr>
              <a:t>Fine-tuned Potato_Wizard_v59</a:t>
            </a:r>
            <a:r>
              <a:rPr sz="1200" b="1" i="0" u="none">
                <a:solidFill>
                  <a:srgbClr val="000000"/>
                </a:solidFill>
                <a:latin typeface="Times New Roman"/>
                <a:ea typeface="Times New Roman"/>
                <a:cs typeface="Times New Roman"/>
              </a:rPr>
              <a:t>:</a:t>
            </a:r>
            <a:endParaRPr/>
          </a:p>
          <a:p>
            <a:pPr>
              <a:defRPr/>
            </a:pPr>
            <a:r>
              <a:rPr sz="1200" b="0" i="0" u="none">
                <a:solidFill>
                  <a:srgbClr val="000000"/>
                </a:solidFill>
                <a:latin typeface="Times New Roman"/>
                <a:ea typeface="Times New Roman"/>
                <a:cs typeface="Times New Roman"/>
              </a:rPr>
              <a:t>Training loss: </a:t>
            </a:r>
            <a:r>
              <a:rPr sz="1200" b="1" i="0" u="none">
                <a:solidFill>
                  <a:srgbClr val="000000"/>
                </a:solidFill>
                <a:latin typeface="Times New Roman"/>
                <a:ea typeface="Times New Roman"/>
                <a:cs typeface="Times New Roman"/>
              </a:rPr>
              <a:t>1.49</a:t>
            </a:r>
            <a:endParaRPr/>
          </a:p>
          <a:p>
            <a:pPr>
              <a:defRPr/>
            </a:pPr>
            <a:r>
              <a:rPr sz="1200" b="0" i="0" u="none">
                <a:solidFill>
                  <a:srgbClr val="000000"/>
                </a:solidFill>
                <a:latin typeface="Times New Roman"/>
                <a:ea typeface="Times New Roman"/>
                <a:cs typeface="Times New Roman"/>
              </a:rPr>
              <a:t>Evaluation loss: </a:t>
            </a:r>
            <a:r>
              <a:rPr sz="1200" b="1" i="0" u="none">
                <a:solidFill>
                  <a:srgbClr val="000000"/>
                </a:solidFill>
                <a:latin typeface="Times New Roman"/>
                <a:ea typeface="Times New Roman"/>
                <a:cs typeface="Times New Roman"/>
              </a:rPr>
              <a:t>1.52</a:t>
            </a:r>
            <a:endParaRPr/>
          </a:p>
          <a:p>
            <a:pPr>
              <a:defRPr/>
            </a:pPr>
            <a:endParaRPr/>
          </a:p>
          <a:p>
            <a:pPr>
              <a:defRPr/>
            </a:pPr>
            <a:r>
              <a:rPr sz="1200" b="0" i="0" u="none">
                <a:solidFill>
                  <a:srgbClr val="000000"/>
                </a:solidFill>
                <a:latin typeface="Times New Roman"/>
                <a:ea typeface="Times New Roman"/>
                <a:cs typeface="Times New Roman"/>
              </a:rPr>
              <a:t>Operates in both </a:t>
            </a:r>
            <a:r>
              <a:rPr sz="1200" b="1" i="0" u="none">
                <a:solidFill>
                  <a:srgbClr val="000000"/>
                </a:solidFill>
                <a:latin typeface="Times New Roman"/>
                <a:ea typeface="Times New Roman"/>
                <a:cs typeface="Times New Roman"/>
              </a:rPr>
              <a:t>offline</a:t>
            </a:r>
            <a:r>
              <a:rPr sz="1200" b="0" i="0" u="none">
                <a:solidFill>
                  <a:srgbClr val="000000"/>
                </a:solidFill>
                <a:latin typeface="Times New Roman"/>
                <a:ea typeface="Times New Roman"/>
                <a:cs typeface="Times New Roman"/>
              </a:rPr>
              <a:t> mode for localized</a:t>
            </a:r>
            <a:endParaRPr sz="1200" b="0" i="0" u="none">
              <a:solidFill>
                <a:srgbClr val="000000"/>
              </a:solidFill>
              <a:latin typeface="Times New Roman"/>
              <a:ea typeface="Times New Roman"/>
              <a:cs typeface="Times New Roman"/>
            </a:endParaRPr>
          </a:p>
          <a:p>
            <a:pPr>
              <a:defRPr/>
            </a:pPr>
            <a:r>
              <a:rPr sz="1200" b="0" i="0" u="none">
                <a:solidFill>
                  <a:srgbClr val="000000"/>
                </a:solidFill>
                <a:latin typeface="Times New Roman"/>
                <a:ea typeface="Times New Roman"/>
                <a:cs typeface="Times New Roman"/>
              </a:rPr>
              <a:t>insights and </a:t>
            </a:r>
            <a:r>
              <a:rPr sz="1200" b="1" i="0" u="none">
                <a:solidFill>
                  <a:srgbClr val="000000"/>
                </a:solidFill>
                <a:latin typeface="Times New Roman"/>
                <a:ea typeface="Times New Roman"/>
                <a:cs typeface="Times New Roman"/>
              </a:rPr>
              <a:t>real-time</a:t>
            </a:r>
            <a:r>
              <a:rPr sz="1200" b="0" i="0" u="none">
                <a:solidFill>
                  <a:srgbClr val="000000"/>
                </a:solidFill>
                <a:latin typeface="Times New Roman"/>
                <a:ea typeface="Times New Roman"/>
                <a:cs typeface="Times New Roman"/>
              </a:rPr>
              <a:t> alignment.</a:t>
            </a:r>
            <a:endParaRPr/>
          </a:p>
          <a:p>
            <a:pPr>
              <a:defRPr/>
            </a:pPr>
            <a:endParaRPr/>
          </a:p>
          <a:p>
            <a:pPr>
              <a:defRPr/>
            </a:pPr>
            <a:r>
              <a:rPr sz="1200" b="0" i="0" u="none">
                <a:solidFill>
                  <a:srgbClr val="000000"/>
                </a:solidFill>
                <a:latin typeface="Times New Roman"/>
                <a:ea typeface="Times New Roman"/>
                <a:cs typeface="Times New Roman"/>
              </a:rPr>
              <a:t>Facilitates actionable insights for farmers, </a:t>
            </a:r>
            <a:endParaRPr sz="1200" b="0" i="0" u="none">
              <a:solidFill>
                <a:srgbClr val="000000"/>
              </a:solidFill>
              <a:latin typeface="Times New Roman"/>
              <a:ea typeface="Times New Roman"/>
              <a:cs typeface="Times New Roman"/>
            </a:endParaRPr>
          </a:p>
          <a:p>
            <a:pPr>
              <a:defRPr/>
            </a:pPr>
            <a:r>
              <a:rPr sz="1200" b="0" i="0" u="none">
                <a:solidFill>
                  <a:srgbClr val="000000"/>
                </a:solidFill>
                <a:latin typeface="Times New Roman"/>
                <a:ea typeface="Times New Roman"/>
                <a:cs typeface="Times New Roman"/>
              </a:rPr>
              <a:t>breeders, and policymakers.</a:t>
            </a:r>
            <a:endParaRPr/>
          </a:p>
        </p:txBody>
      </p:sp>
      <p:pic>
        <p:nvPicPr>
          <p:cNvPr id="728430622" name="" descr=""/>
          <p:cNvPicPr/>
          <p:nvPr/>
        </p:nvPicPr>
        <p:blipFill>
          <a:blip r:embed="rId3"/>
          <a:srcRect l="10904" t="28002" r="27861" b="11486"/>
          <a:stretch/>
        </p:blipFill>
        <p:spPr bwMode="auto">
          <a:xfrm>
            <a:off x="3380058" y="856114"/>
            <a:ext cx="6171066" cy="3428091"/>
          </a:xfrm>
          <a:prstGeom prst="rect">
            <a:avLst/>
          </a:prstGeom>
          <a:ln w="0">
            <a:noFill/>
          </a:ln>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pic>
        <p:nvPicPr>
          <p:cNvPr id="154" name="" descr=""/>
          <p:cNvPicPr/>
          <p:nvPr/>
        </p:nvPicPr>
        <p:blipFill>
          <a:blip r:embed="rId3"/>
          <a:stretch/>
        </p:blipFill>
        <p:spPr bwMode="auto">
          <a:xfrm>
            <a:off x="272160" y="1026360"/>
            <a:ext cx="9328680" cy="3316680"/>
          </a:xfrm>
          <a:prstGeom prst="rect">
            <a:avLst/>
          </a:prstGeom>
          <a:ln w="0">
            <a:noFill/>
          </a:ln>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788370988" name="PlaceHolder 1"/>
          <p:cNvSpPr>
            <a:spLocks noGrp="1"/>
          </p:cNvSpPr>
          <p:nvPr>
            <p:ph type="title"/>
          </p:nvPr>
        </p:nvSpPr>
        <p:spPr bwMode="auto">
          <a:xfrm>
            <a:off x="504000" y="226080"/>
            <a:ext cx="9072000" cy="946440"/>
          </a:xfrm>
          <a:prstGeom prst="rect">
            <a:avLst/>
          </a:prstGeom>
          <a:noFill/>
          <a:ln w="0">
            <a:noFill/>
          </a:ln>
        </p:spPr>
        <p:txBody>
          <a:bodyPr lIns="0" tIns="0" rIns="0" bIns="0" anchor="ctr">
            <a:noAutofit/>
          </a:bodyPr>
          <a:p>
            <a:pPr algn="ctr">
              <a:defRPr/>
            </a:pPr>
            <a:r>
              <a:rPr sz="1800" b="1">
                <a:latin typeface="Times New Roman"/>
                <a:ea typeface="Times New Roman"/>
                <a:cs typeface="Times New Roman"/>
              </a:rPr>
              <a:t>Thank You</a:t>
            </a:r>
            <a:endParaRPr sz="1800" b="1">
              <a:latin typeface="Times New Roman"/>
              <a:cs typeface="Times New Roman"/>
            </a:endParaRPr>
          </a:p>
        </p:txBody>
      </p:sp>
      <p:sp>
        <p:nvSpPr>
          <p:cNvPr id="172694961" name="PlaceHolder 2"/>
          <p:cNvSpPr>
            <a:spLocks noGrp="1"/>
          </p:cNvSpPr>
          <p:nvPr>
            <p:ph type="subTitle"/>
          </p:nvPr>
        </p:nvSpPr>
        <p:spPr bwMode="auto">
          <a:xfrm>
            <a:off x="504000" y="1326600"/>
            <a:ext cx="9072000" cy="3288600"/>
          </a:xfrm>
          <a:prstGeom prst="rect">
            <a:avLst/>
          </a:prstGeom>
          <a:noFill/>
          <a:ln w="0">
            <a:noFill/>
          </a:ln>
        </p:spPr>
        <p:txBody>
          <a:bodyPr lIns="0" tIns="0" rIns="0" bIns="0" anchor="ctr">
            <a:noAutofit/>
          </a:bodyPr>
          <a:p>
            <a:pPr algn="ctr">
              <a:defRPr/>
            </a:pPr>
            <a:r>
              <a:rPr sz="1800">
                <a:latin typeface="Times New Roman"/>
                <a:ea typeface="Times New Roman"/>
                <a:cs typeface="Times New Roman"/>
              </a:rPr>
              <a:t>To the team Shadrack Odikara and Meshack Emakunat</a:t>
            </a:r>
            <a:endParaRPr sz="1800">
              <a:latin typeface="Times New Roman"/>
              <a:cs typeface="Times New Roman"/>
            </a:endParaRPr>
          </a:p>
          <a:p>
            <a:pPr algn="ctr">
              <a:defRPr/>
            </a:pPr>
            <a:endParaRPr sz="1800">
              <a:latin typeface="Times New Roman"/>
              <a:cs typeface="Times New Roman"/>
            </a:endParaRPr>
          </a:p>
          <a:p>
            <a:pPr algn="ctr">
              <a:defRPr/>
            </a:pPr>
            <a:r>
              <a:rPr sz="1800">
                <a:latin typeface="Times New Roman"/>
                <a:ea typeface="Times New Roman"/>
                <a:cs typeface="Times New Roman"/>
              </a:rPr>
              <a:t>Our Mentors Henry Juarez, Moctar Kante and Israel Navarrete</a:t>
            </a:r>
            <a:endParaRPr sz="1800">
              <a:latin typeface="Times New Roman"/>
              <a:cs typeface="Times New Roman"/>
            </a:endParaRPr>
          </a:p>
          <a:p>
            <a:pPr algn="ctr">
              <a:defRPr/>
            </a:pPr>
            <a:endParaRPr sz="1800">
              <a:latin typeface="Times New Roman"/>
              <a:cs typeface="Times New Roman"/>
            </a:endParaRPr>
          </a:p>
          <a:p>
            <a:pPr algn="ctr">
              <a:defRPr/>
            </a:pPr>
            <a:r>
              <a:rPr sz="1800">
                <a:latin typeface="Times New Roman"/>
                <a:ea typeface="Times New Roman"/>
                <a:cs typeface="Times New Roman"/>
              </a:rPr>
              <a:t>To everyone listening</a:t>
            </a:r>
            <a:endParaRPr sz="1800">
              <a:latin typeface="Times New Roman"/>
              <a:cs typeface="Times New Roman"/>
            </a:endParaRPr>
          </a:p>
          <a:p>
            <a:pPr algn="ctr">
              <a:defRPr/>
            </a:pPr>
            <a:endParaRPr sz="1800">
              <a:latin typeface="Times New Roman"/>
              <a:cs typeface="Times New Roman"/>
            </a:endParaRPr>
          </a:p>
          <a:p>
            <a:pPr algn="ctr">
              <a:defRPr/>
            </a:pPr>
            <a:endParaRPr sz="1800">
              <a:latin typeface="Times New Roman"/>
              <a:cs typeface="Times New Roman"/>
            </a:endParaRPr>
          </a:p>
          <a:p>
            <a:pPr algn="ctr">
              <a:defRPr/>
            </a:pPr>
            <a:r>
              <a:rPr sz="1800">
                <a:latin typeface="Times New Roman"/>
                <a:ea typeface="Times New Roman"/>
                <a:cs typeface="Times New Roman"/>
              </a:rPr>
              <a:t>Thank You</a:t>
            </a:r>
            <a:endParaRPr sz="1800">
              <a:latin typeface="Times New Roman"/>
              <a:cs typeface="Times New Roman"/>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84" name="PlaceHolder 1"/>
          <p:cNvSpPr>
            <a:spLocks noGrp="1"/>
          </p:cNvSpPr>
          <p:nvPr>
            <p:ph type="title"/>
          </p:nvPr>
        </p:nvSpPr>
        <p:spPr bwMode="auto">
          <a:xfrm>
            <a:off x="503640" y="225719"/>
            <a:ext cx="9070920" cy="945720"/>
          </a:xfrm>
          <a:prstGeom prst="rect">
            <a:avLst/>
          </a:prstGeom>
          <a:noFill/>
          <a:ln w="0">
            <a:noFill/>
          </a:ln>
        </p:spPr>
        <p:txBody>
          <a:bodyPr lIns="0" tIns="0" rIns="0" bIns="0" anchor="ctr">
            <a:noAutofit/>
          </a:bodyPr>
          <a:p>
            <a:pPr indent="0" algn="ctr">
              <a:lnSpc>
                <a:spcPct val="90000"/>
              </a:lnSpc>
              <a:buNone/>
              <a:tabLst>
                <a:tab pos="0" algn="l"/>
              </a:tabLst>
              <a:defRPr/>
            </a:pPr>
            <a:r>
              <a:rPr lang="en-IE" sz="3200" b="1" strike="noStrike" spc="-1">
                <a:solidFill>
                  <a:srgbClr val="000000"/>
                </a:solidFill>
                <a:latin typeface="Arial"/>
                <a:ea typeface="DejaVu Sans"/>
              </a:rPr>
              <a:t>Introduction</a:t>
            </a:r>
            <a:endParaRPr lang="en-US" sz="3200" b="0" strike="noStrike" spc="-1">
              <a:solidFill>
                <a:srgbClr val="000000"/>
              </a:solidFill>
              <a:latin typeface="Arial"/>
            </a:endParaRPr>
          </a:p>
        </p:txBody>
      </p:sp>
      <p:sp>
        <p:nvSpPr>
          <p:cNvPr id="85" name="PlaceHolder 2"/>
          <p:cNvSpPr>
            <a:spLocks noGrp="1"/>
          </p:cNvSpPr>
          <p:nvPr>
            <p:ph/>
          </p:nvPr>
        </p:nvSpPr>
        <p:spPr bwMode="auto">
          <a:xfrm>
            <a:off x="503640" y="1326240"/>
            <a:ext cx="9070920" cy="4191480"/>
          </a:xfrm>
          <a:prstGeom prst="rect">
            <a:avLst/>
          </a:prstGeom>
          <a:noFill/>
          <a:ln w="0">
            <a:noFill/>
          </a:ln>
        </p:spPr>
        <p:txBody>
          <a:bodyPr lIns="0" tIns="0" rIns="0" bIns="0" anchor="t">
            <a:noAutofit/>
          </a:bodyPr>
          <a:p>
            <a:pPr marL="432000" indent="-324000">
              <a:lnSpc>
                <a:spcPct val="100000"/>
              </a:lnSpc>
              <a:spcBef>
                <a:spcPts val="1417"/>
              </a:spcBef>
              <a:buClr>
                <a:srgbClr val="000000"/>
              </a:buClr>
              <a:buSzPct val="45000"/>
              <a:buFont typeface="Wingdings"/>
              <a:buChar char=""/>
              <a:tabLst>
                <a:tab pos="0" algn="l"/>
              </a:tabLst>
              <a:defRPr/>
            </a:pPr>
            <a:r>
              <a:rPr lang="en-IE" sz="1500" b="0" strike="noStrike" spc="-1">
                <a:solidFill>
                  <a:srgbClr val="000000"/>
                </a:solidFill>
                <a:latin typeface="Arial"/>
                <a:ea typeface="Noto Sans CJK SC"/>
              </a:rPr>
              <a:t>Challenges to do with climate change and the varying potato disease  severely impact and treaten production to satisfy growing global demography.</a:t>
            </a:r>
            <a:endParaRPr lang="en-IE" sz="1500" b="0" strike="noStrike" spc="0">
              <a:solidFill>
                <a:srgbClr val="000000"/>
              </a:solidFill>
              <a:latin typeface="Arial"/>
              <a:ea typeface="Noto Sans CJK SC"/>
            </a:endParaRPr>
          </a:p>
          <a:p>
            <a:pPr marL="432000" indent="-324000">
              <a:lnSpc>
                <a:spcPct val="100000"/>
              </a:lnSpc>
              <a:spcBef>
                <a:spcPts val="1417"/>
              </a:spcBef>
              <a:buClr>
                <a:srgbClr val="000000"/>
              </a:buClr>
              <a:buSzPct val="45000"/>
              <a:buFont typeface="Wingdings"/>
              <a:buChar char=""/>
              <a:tabLst>
                <a:tab pos="0" algn="l"/>
              </a:tabLst>
              <a:defRPr/>
            </a:pPr>
            <a:r>
              <a:rPr lang="en-IE" sz="1500" b="0" strike="noStrike" spc="-1">
                <a:solidFill>
                  <a:srgbClr val="000000"/>
                </a:solidFill>
                <a:latin typeface="Arial"/>
                <a:ea typeface="Noto Sans CJK SC"/>
              </a:rPr>
              <a:t>Under resource contrains many researcher and farmers alike would like to know the the potato variety to cultivate at a particular season given the risk of disease spread in their region. </a:t>
            </a:r>
            <a:endParaRPr lang="en-US" sz="1500" b="0" strike="noStrike" spc="-1">
              <a:solidFill>
                <a:srgbClr val="000000"/>
              </a:solidFill>
              <a:latin typeface="Arial"/>
            </a:endParaRPr>
          </a:p>
          <a:p>
            <a:pPr marL="432000" indent="-324000">
              <a:lnSpc>
                <a:spcPct val="100000"/>
              </a:lnSpc>
              <a:spcBef>
                <a:spcPts val="1417"/>
              </a:spcBef>
              <a:buClr>
                <a:srgbClr val="000000"/>
              </a:buClr>
              <a:buSzPct val="45000"/>
              <a:buFont typeface="Wingdings"/>
              <a:buChar char=""/>
              <a:tabLst>
                <a:tab pos="0" algn="l"/>
              </a:tabLst>
              <a:defRPr/>
            </a:pPr>
            <a:r>
              <a:rPr lang="en-IE" sz="1500" b="0" strike="noStrike" spc="-1">
                <a:solidFill>
                  <a:srgbClr val="000000"/>
                </a:solidFill>
                <a:latin typeface="Arial"/>
                <a:ea typeface="Noto Sans CJK SC"/>
              </a:rPr>
              <a:t>The breeder may want to know which trait will be the most ideal to breed for or against given the future social preferences, climate and disease risks prevalences</a:t>
            </a:r>
            <a:endParaRPr lang="en-US" sz="1500" b="0" strike="noStrike" spc="-1">
              <a:solidFill>
                <a:srgbClr val="000000"/>
              </a:solidFill>
              <a:latin typeface="Arial"/>
            </a:endParaRPr>
          </a:p>
          <a:p>
            <a:pPr marL="432000" indent="-324000">
              <a:lnSpc>
                <a:spcPct val="100000"/>
              </a:lnSpc>
              <a:spcBef>
                <a:spcPts val="1417"/>
              </a:spcBef>
              <a:buClr>
                <a:srgbClr val="000000"/>
              </a:buClr>
              <a:buSzPct val="45000"/>
              <a:buFont typeface="Wingdings"/>
              <a:buChar char=""/>
              <a:tabLst>
                <a:tab pos="0" algn="l"/>
              </a:tabLst>
              <a:defRPr/>
            </a:pPr>
            <a:r>
              <a:rPr lang="en-IE" sz="1500" b="0" strike="noStrike" spc="-1">
                <a:solidFill>
                  <a:srgbClr val="000000"/>
                </a:solidFill>
                <a:latin typeface="Arial"/>
                <a:ea typeface="Noto Sans CJK SC"/>
              </a:rPr>
              <a:t>Most likely these senarios will be under a resource poor setting (remote fields). </a:t>
            </a:r>
            <a:endParaRPr lang="en-US" sz="1500" b="0" strike="noStrike" spc="0">
              <a:solidFill>
                <a:srgbClr val="000000"/>
              </a:solidFill>
              <a:latin typeface="Arial"/>
            </a:endParaRPr>
          </a:p>
          <a:p>
            <a:pPr marL="432000" indent="-324000">
              <a:lnSpc>
                <a:spcPct val="100000"/>
              </a:lnSpc>
              <a:spcBef>
                <a:spcPts val="1416"/>
              </a:spcBef>
              <a:buClr>
                <a:srgbClr val="000000"/>
              </a:buClr>
              <a:buSzPct val="45000"/>
              <a:buFont typeface="Wingdings"/>
              <a:buChar char=""/>
              <a:tabLst>
                <a:tab pos="0" algn="l"/>
              </a:tabLst>
              <a:defRPr/>
            </a:pPr>
            <a:r>
              <a:rPr lang="en-US" sz="1500" b="0" i="0" u="none" strike="noStrike" cap="none" spc="0">
                <a:solidFill>
                  <a:srgbClr val="000000"/>
                </a:solidFill>
                <a:latin typeface="Times New Roman"/>
                <a:ea typeface="Times New Roman"/>
                <a:cs typeface="Times New Roman"/>
              </a:rPr>
              <a:t>Address challenges in potato cultivation caused by </a:t>
            </a:r>
            <a:r>
              <a:rPr lang="en-US" sz="1500" b="1" i="0" u="none" strike="noStrike" cap="none" spc="0">
                <a:solidFill>
                  <a:srgbClr val="000000"/>
                </a:solidFill>
                <a:latin typeface="Times New Roman"/>
                <a:ea typeface="Times New Roman"/>
                <a:cs typeface="Times New Roman"/>
              </a:rPr>
              <a:t>climate change</a:t>
            </a:r>
            <a:r>
              <a:rPr lang="en-US" sz="1500" b="0" i="0" u="none" strike="noStrike" cap="none" spc="0">
                <a:solidFill>
                  <a:srgbClr val="000000"/>
                </a:solidFill>
                <a:latin typeface="Times New Roman"/>
                <a:ea typeface="Times New Roman"/>
                <a:cs typeface="Times New Roman"/>
              </a:rPr>
              <a:t> and </a:t>
            </a:r>
            <a:r>
              <a:rPr lang="en-US" sz="1500" b="1" i="0" u="none" strike="noStrike" cap="none" spc="0">
                <a:solidFill>
                  <a:srgbClr val="000000"/>
                </a:solidFill>
                <a:latin typeface="Times New Roman"/>
                <a:ea typeface="Times New Roman"/>
                <a:cs typeface="Times New Roman"/>
              </a:rPr>
              <a:t>emerging plant diseases</a:t>
            </a:r>
            <a:r>
              <a:rPr lang="en-US" sz="1500" b="0" i="0" u="none" strike="noStrike" cap="none" spc="0">
                <a:solidFill>
                  <a:srgbClr val="000000"/>
                </a:solidFill>
                <a:latin typeface="Times New Roman"/>
                <a:ea typeface="Times New Roman"/>
                <a:cs typeface="Times New Roman"/>
              </a:rPr>
              <a:t>.</a:t>
            </a:r>
            <a:endParaRPr lang="en-US" sz="1500" b="0" strike="noStrike" spc="0">
              <a:solidFill>
                <a:srgbClr val="000000"/>
              </a:solidFill>
              <a:latin typeface="Aria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86" name="PlaceHolder 1"/>
          <p:cNvSpPr>
            <a:spLocks noGrp="1"/>
          </p:cNvSpPr>
          <p:nvPr>
            <p:ph type="title"/>
          </p:nvPr>
        </p:nvSpPr>
        <p:spPr bwMode="auto">
          <a:xfrm>
            <a:off x="503640" y="225719"/>
            <a:ext cx="9070920" cy="945720"/>
          </a:xfrm>
          <a:prstGeom prst="rect">
            <a:avLst/>
          </a:prstGeom>
          <a:noFill/>
          <a:ln w="0">
            <a:noFill/>
          </a:ln>
        </p:spPr>
        <p:txBody>
          <a:bodyPr lIns="0" tIns="0" rIns="0" bIns="0" anchor="ctr">
            <a:noAutofit/>
          </a:bodyPr>
          <a:p>
            <a:pPr indent="0" algn="ctr">
              <a:lnSpc>
                <a:spcPct val="100000"/>
              </a:lnSpc>
              <a:buNone/>
              <a:tabLst>
                <a:tab pos="0" algn="l"/>
              </a:tabLst>
              <a:defRPr/>
            </a:pPr>
            <a:r>
              <a:rPr lang="en-IE" sz="4400" b="0" strike="noStrike" spc="-1">
                <a:solidFill>
                  <a:srgbClr val="000000"/>
                </a:solidFill>
                <a:latin typeface="Arial"/>
              </a:rPr>
              <a:t>Introduction</a:t>
            </a:r>
            <a:endParaRPr lang="en-US" sz="4400" b="0" strike="noStrike" spc="-1">
              <a:solidFill>
                <a:srgbClr val="000000"/>
              </a:solidFill>
              <a:latin typeface="Arial"/>
            </a:endParaRPr>
          </a:p>
        </p:txBody>
      </p:sp>
      <p:sp>
        <p:nvSpPr>
          <p:cNvPr id="87" name="PlaceHolder 2"/>
          <p:cNvSpPr>
            <a:spLocks noGrp="1"/>
          </p:cNvSpPr>
          <p:nvPr>
            <p:ph/>
          </p:nvPr>
        </p:nvSpPr>
        <p:spPr bwMode="auto">
          <a:xfrm>
            <a:off x="503640" y="1326240"/>
            <a:ext cx="9070920" cy="3287519"/>
          </a:xfrm>
          <a:prstGeom prst="rect">
            <a:avLst/>
          </a:prstGeom>
          <a:noFill/>
          <a:ln w="0">
            <a:noFill/>
          </a:ln>
        </p:spPr>
        <p:txBody>
          <a:bodyPr lIns="0" tIns="0" rIns="0" bIns="0" anchor="t">
            <a:normAutofit fontScale="77000"/>
          </a:bodyPr>
          <a:p>
            <a:pPr marL="332640" indent="-249480">
              <a:lnSpc>
                <a:spcPct val="100000"/>
              </a:lnSpc>
              <a:spcBef>
                <a:spcPts val="1414"/>
              </a:spcBef>
              <a:buClr>
                <a:srgbClr val="000000"/>
              </a:buClr>
              <a:buSzPct val="45000"/>
              <a:buFont typeface="Wingdings"/>
              <a:buChar char=""/>
              <a:defRPr/>
            </a:pPr>
            <a:r>
              <a:rPr lang="en-IE" sz="3200" b="0" strike="noStrike" spc="-1">
                <a:solidFill>
                  <a:srgbClr val="000000"/>
                </a:solidFill>
                <a:latin typeface="Arial"/>
              </a:rPr>
              <a:t>Here we train an large language model based on decoder only model on all available knowledge on potatoes and link it to an epidemiological realtime model of cropland connectivity. </a:t>
            </a:r>
            <a:endParaRPr lang="en-US" sz="3200" b="0" strike="noStrike" spc="-1">
              <a:solidFill>
                <a:srgbClr val="000000"/>
              </a:solidFill>
              <a:latin typeface="Arial"/>
            </a:endParaRPr>
          </a:p>
          <a:p>
            <a:pPr marL="332640" indent="-249480">
              <a:lnSpc>
                <a:spcPct val="100000"/>
              </a:lnSpc>
              <a:spcBef>
                <a:spcPts val="1414"/>
              </a:spcBef>
              <a:buClr>
                <a:srgbClr val="000000"/>
              </a:buClr>
              <a:buSzPct val="45000"/>
              <a:buFont typeface="Wingdings"/>
              <a:buChar char=""/>
              <a:defRPr/>
            </a:pPr>
            <a:r>
              <a:rPr lang="en-IE" sz="3200" b="0" strike="noStrike" spc="-1">
                <a:solidFill>
                  <a:srgbClr val="000000"/>
                </a:solidFill>
                <a:latin typeface="Arial"/>
              </a:rPr>
              <a:t>To predict optimal trait combination for cultivation amid climate change and disease prevalences and subsequently develop a predictive model entailing the future social demographic changes towards potatoes based of SDG impact</a:t>
            </a:r>
            <a:r>
              <a:rPr lang="en-IE" sz="1200" b="0" strike="noStrike" spc="-1">
                <a:solidFill>
                  <a:srgbClr val="000000"/>
                </a:solidFill>
                <a:latin typeface="Arial"/>
                <a:ea typeface="DejaVu Sans"/>
              </a:rPr>
              <a:t>s</a:t>
            </a:r>
            <a:endParaRPr lang="en-US" sz="1200" b="0" strike="noStrike" spc="-1">
              <a:solidFill>
                <a:srgbClr val="000000"/>
              </a:solidFill>
              <a:latin typeface="Arial"/>
            </a:endParaRPr>
          </a:p>
          <a:p>
            <a:pPr marL="332640" indent="0">
              <a:lnSpc>
                <a:spcPct val="100000"/>
              </a:lnSpc>
              <a:spcBef>
                <a:spcPts val="1414"/>
              </a:spcBef>
              <a:buNone/>
              <a:tabLst>
                <a:tab pos="0" algn="l"/>
              </a:tabLst>
              <a:defRPr/>
            </a:pPr>
            <a:r>
              <a:rPr lang="en-IE" sz="3200" b="0" strike="noStrike" spc="-1">
                <a:solidFill>
                  <a:srgbClr val="000000"/>
                </a:solidFill>
                <a:latin typeface="Arial"/>
                <a:ea typeface="DejaVu Sans"/>
              </a:rPr>
              <a:t> </a:t>
            </a:r>
            <a:endParaRPr lang="en-US" sz="3200" b="0" strike="noStrike" spc="-1">
              <a:solidFill>
                <a:srgbClr val="000000"/>
              </a:solidFill>
              <a:latin typeface="Aria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88" name="PlaceHolder 1"/>
          <p:cNvSpPr>
            <a:spLocks noGrp="1"/>
          </p:cNvSpPr>
          <p:nvPr>
            <p:ph type="title"/>
          </p:nvPr>
        </p:nvSpPr>
        <p:spPr bwMode="auto">
          <a:xfrm>
            <a:off x="503640" y="225719"/>
            <a:ext cx="9070920" cy="945720"/>
          </a:xfrm>
          <a:prstGeom prst="rect">
            <a:avLst/>
          </a:prstGeom>
          <a:noFill/>
          <a:ln w="0">
            <a:noFill/>
          </a:ln>
        </p:spPr>
        <p:txBody>
          <a:bodyPr lIns="0" tIns="0" rIns="0" bIns="0" anchor="ctr">
            <a:noAutofit/>
          </a:bodyPr>
          <a:p>
            <a:pPr indent="0" algn="ctr">
              <a:lnSpc>
                <a:spcPct val="100000"/>
              </a:lnSpc>
              <a:buNone/>
              <a:tabLst>
                <a:tab pos="0" algn="l"/>
              </a:tabLst>
              <a:defRPr/>
            </a:pPr>
            <a:r>
              <a:rPr lang="en-IE" sz="4400" b="0" strike="noStrike" spc="-1">
                <a:solidFill>
                  <a:srgbClr val="000000"/>
                </a:solidFill>
                <a:latin typeface="Arial"/>
              </a:rPr>
              <a:t>Problem statements</a:t>
            </a:r>
            <a:endParaRPr lang="en-US" sz="4400" b="0" strike="noStrike" spc="-1">
              <a:solidFill>
                <a:srgbClr val="000000"/>
              </a:solidFill>
              <a:latin typeface="Arial"/>
            </a:endParaRPr>
          </a:p>
        </p:txBody>
      </p:sp>
      <p:sp>
        <p:nvSpPr>
          <p:cNvPr id="89" name="PlaceHolder 2"/>
          <p:cNvSpPr>
            <a:spLocks noGrp="1"/>
          </p:cNvSpPr>
          <p:nvPr>
            <p:ph/>
          </p:nvPr>
        </p:nvSpPr>
        <p:spPr bwMode="auto">
          <a:xfrm>
            <a:off x="503640" y="1152000"/>
            <a:ext cx="8207640" cy="2231280"/>
          </a:xfrm>
          <a:prstGeom prst="rect">
            <a:avLst/>
          </a:prstGeom>
          <a:noFill/>
          <a:ln w="0">
            <a:noFill/>
          </a:ln>
        </p:spPr>
        <p:txBody>
          <a:bodyPr lIns="0" tIns="0" rIns="0" bIns="0" anchor="t">
            <a:noAutofit/>
          </a:bodyPr>
          <a:p>
            <a:pPr marL="432000" indent="-324000">
              <a:lnSpc>
                <a:spcPct val="100000"/>
              </a:lnSpc>
              <a:spcBef>
                <a:spcPts val="1417"/>
              </a:spcBef>
              <a:buClr>
                <a:srgbClr val="000000"/>
              </a:buClr>
              <a:buSzPct val="45000"/>
              <a:buFont typeface="Wingdings"/>
              <a:buChar char=""/>
              <a:defRPr/>
            </a:pPr>
            <a:r>
              <a:rPr lang="en-IE" sz="1400" b="0" strike="noStrike" spc="-1">
                <a:solidFill>
                  <a:srgbClr val="000000"/>
                </a:solidFill>
                <a:latin typeface="Arial"/>
                <a:ea typeface="Noto Sans CJK SC"/>
              </a:rPr>
              <a:t>Currently we faces an ongoing struggle against pathogens, as novel ones continually emerge and re-emerge across various ecological zones.</a:t>
            </a:r>
            <a:endParaRPr lang="en-US" sz="1400" b="0" strike="noStrike" spc="-1">
              <a:solidFill>
                <a:srgbClr val="000000"/>
              </a:solidFill>
              <a:latin typeface="Arial"/>
            </a:endParaRPr>
          </a:p>
          <a:p>
            <a:pPr marL="432000" indent="-324000">
              <a:lnSpc>
                <a:spcPct val="100000"/>
              </a:lnSpc>
              <a:spcBef>
                <a:spcPts val="1417"/>
              </a:spcBef>
              <a:buClr>
                <a:srgbClr val="000000"/>
              </a:buClr>
              <a:buSzPct val="45000"/>
              <a:buFont typeface="Wingdings"/>
              <a:buChar char=""/>
              <a:defRPr/>
            </a:pPr>
            <a:r>
              <a:rPr lang="en-IE" sz="1400" b="0" strike="noStrike" spc="-1">
                <a:solidFill>
                  <a:srgbClr val="000000"/>
                </a:solidFill>
                <a:latin typeface="Arial"/>
                <a:ea typeface="Noto Sans CJK SC"/>
              </a:rPr>
              <a:t>Climate change modifies the dynamics of host-pathogen interactions, thereby facilitating the proliferation of pathogens in increasingly suitable environments.</a:t>
            </a:r>
            <a:endParaRPr lang="en-US" sz="1400" b="0" strike="noStrike" spc="-1">
              <a:solidFill>
                <a:srgbClr val="000000"/>
              </a:solidFill>
              <a:latin typeface="Arial"/>
            </a:endParaRPr>
          </a:p>
          <a:p>
            <a:pPr marL="432000" indent="-324000">
              <a:lnSpc>
                <a:spcPct val="100000"/>
              </a:lnSpc>
              <a:spcBef>
                <a:spcPts val="1417"/>
              </a:spcBef>
              <a:buClr>
                <a:srgbClr val="000000"/>
              </a:buClr>
              <a:buSzPct val="45000"/>
              <a:buFont typeface="Wingdings"/>
              <a:buChar char=""/>
              <a:defRPr/>
            </a:pPr>
            <a:r>
              <a:rPr lang="en-IE" sz="1400" b="0" strike="noStrike" spc="-1">
                <a:solidFill>
                  <a:srgbClr val="000000"/>
                </a:solidFill>
                <a:latin typeface="Arial"/>
                <a:ea typeface="Noto Sans CJK SC"/>
              </a:rPr>
              <a:t>As the worlds demography increases the more and more we will keep strungling to feed the growing populations in the future.</a:t>
            </a:r>
            <a:endParaRPr lang="en-US" sz="1400" b="0" strike="noStrike" spc="-1">
              <a:solidFill>
                <a:srgbClr val="000000"/>
              </a:solidFill>
              <a:latin typeface="Arial"/>
            </a:endParaRPr>
          </a:p>
          <a:p>
            <a:pPr marL="432000" indent="-324000">
              <a:lnSpc>
                <a:spcPct val="100000"/>
              </a:lnSpc>
              <a:spcBef>
                <a:spcPts val="1417"/>
              </a:spcBef>
              <a:buClr>
                <a:srgbClr val="000000"/>
              </a:buClr>
              <a:buSzPct val="45000"/>
              <a:buFont typeface="Wingdings"/>
              <a:buChar char=""/>
              <a:defRPr/>
            </a:pPr>
            <a:r>
              <a:rPr lang="en-IE" sz="1400" b="0" strike="noStrike" spc="-1">
                <a:solidFill>
                  <a:srgbClr val="000000"/>
                </a:solidFill>
                <a:latin typeface="Arial"/>
                <a:ea typeface="Noto Sans CJK SC"/>
              </a:rPr>
              <a:t>Alot of actiion is being taken to arrest these situation and make the world to be food secure.</a:t>
            </a:r>
            <a:endParaRPr lang="en-US" sz="1400" b="0" strike="noStrike" spc="-1">
              <a:solidFill>
                <a:srgbClr val="000000"/>
              </a:solidFill>
              <a:latin typeface="Aria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90" name="PlaceHolder 1"/>
          <p:cNvSpPr>
            <a:spLocks noGrp="1"/>
          </p:cNvSpPr>
          <p:nvPr>
            <p:ph type="title"/>
          </p:nvPr>
        </p:nvSpPr>
        <p:spPr bwMode="auto">
          <a:xfrm>
            <a:off x="503640" y="225719"/>
            <a:ext cx="9070920" cy="945720"/>
          </a:xfrm>
          <a:prstGeom prst="rect">
            <a:avLst/>
          </a:prstGeom>
          <a:noFill/>
          <a:ln w="0">
            <a:noFill/>
          </a:ln>
        </p:spPr>
        <p:txBody>
          <a:bodyPr lIns="0" tIns="0" rIns="0" bIns="0" anchor="ctr">
            <a:noAutofit/>
          </a:bodyPr>
          <a:p>
            <a:pPr indent="0" algn="ctr">
              <a:lnSpc>
                <a:spcPct val="100000"/>
              </a:lnSpc>
              <a:buNone/>
              <a:tabLst>
                <a:tab pos="0" algn="l"/>
              </a:tabLst>
              <a:defRPr/>
            </a:pPr>
            <a:r>
              <a:rPr lang="en-IE" sz="4400" b="0" strike="noStrike" spc="-1">
                <a:solidFill>
                  <a:srgbClr val="000000"/>
                </a:solidFill>
                <a:latin typeface="Arial"/>
              </a:rPr>
              <a:t>Objectives</a:t>
            </a:r>
            <a:endParaRPr lang="en-US" sz="4400" b="0" strike="noStrike" spc="-1">
              <a:solidFill>
                <a:srgbClr val="000000"/>
              </a:solidFill>
              <a:latin typeface="Arial"/>
            </a:endParaRPr>
          </a:p>
        </p:txBody>
      </p:sp>
      <p:sp>
        <p:nvSpPr>
          <p:cNvPr id="91" name="PlaceHolder 2"/>
          <p:cNvSpPr>
            <a:spLocks noGrp="1"/>
          </p:cNvSpPr>
          <p:nvPr>
            <p:ph/>
          </p:nvPr>
        </p:nvSpPr>
        <p:spPr bwMode="auto">
          <a:xfrm>
            <a:off x="1079640" y="1472759"/>
            <a:ext cx="7271640" cy="3566519"/>
          </a:xfrm>
          <a:prstGeom prst="rect">
            <a:avLst/>
          </a:prstGeom>
          <a:noFill/>
          <a:ln w="0">
            <a:noFill/>
          </a:ln>
        </p:spPr>
        <p:txBody>
          <a:bodyPr lIns="0" tIns="0" rIns="0" bIns="0" anchor="t">
            <a:noAutofit/>
          </a:bodyPr>
          <a:p>
            <a:pPr marL="432000" indent="0">
              <a:lnSpc>
                <a:spcPct val="100000"/>
              </a:lnSpc>
              <a:spcBef>
                <a:spcPts val="1417"/>
              </a:spcBef>
              <a:buNone/>
              <a:tabLst>
                <a:tab pos="0" algn="l"/>
              </a:tabLst>
              <a:defRPr/>
            </a:pPr>
            <a:endParaRPr lang="en-US" sz="3200" b="0" strike="noStrike" spc="-1">
              <a:solidFill>
                <a:srgbClr val="000000"/>
              </a:solidFill>
              <a:latin typeface="Arial"/>
            </a:endParaRPr>
          </a:p>
          <a:p>
            <a:pPr marL="432000" indent="0">
              <a:lnSpc>
                <a:spcPct val="100000"/>
              </a:lnSpc>
              <a:spcBef>
                <a:spcPts val="1417"/>
              </a:spcBef>
              <a:buNone/>
              <a:tabLst>
                <a:tab pos="0" algn="l"/>
              </a:tabLst>
              <a:defRPr/>
            </a:pPr>
            <a:r>
              <a:rPr lang="en-IE" sz="1400" b="0" strike="noStrike" spc="-1">
                <a:solidFill>
                  <a:srgbClr val="000000"/>
                </a:solidFill>
                <a:latin typeface="Arial"/>
                <a:ea typeface="Noto Sans CJK SC"/>
              </a:rPr>
              <a:t>We set out an objective to develop a predictive model for future optimal trait combinations given disease spread and changing climatic conditions</a:t>
            </a:r>
            <a:endParaRPr lang="en-US" sz="1400" b="0" strike="noStrike" spc="-1">
              <a:solidFill>
                <a:srgbClr val="000000"/>
              </a:solidFill>
              <a:latin typeface="Arial"/>
            </a:endParaRPr>
          </a:p>
          <a:p>
            <a:pPr marL="432000" indent="0">
              <a:lnSpc>
                <a:spcPct val="100000"/>
              </a:lnSpc>
              <a:spcBef>
                <a:spcPts val="1417"/>
              </a:spcBef>
              <a:buNone/>
              <a:tabLst>
                <a:tab pos="0" algn="l"/>
              </a:tabLst>
              <a:defRPr/>
            </a:pPr>
            <a:r>
              <a:rPr lang="en-IE" sz="1400" b="0" strike="noStrike" spc="-1">
                <a:solidFill>
                  <a:srgbClr val="000000"/>
                </a:solidFill>
                <a:latin typeface="Arial"/>
                <a:ea typeface="Noto Sans CJK SC"/>
              </a:rPr>
              <a:t>Specifically we set out to:</a:t>
            </a:r>
            <a:endParaRPr lang="en-US" sz="1400" b="0" strike="noStrike" spc="-1">
              <a:solidFill>
                <a:srgbClr val="000000"/>
              </a:solidFill>
              <a:latin typeface="Arial"/>
            </a:endParaRPr>
          </a:p>
          <a:p>
            <a:pPr marL="432000" indent="0">
              <a:lnSpc>
                <a:spcPct val="100000"/>
              </a:lnSpc>
              <a:spcBef>
                <a:spcPts val="1417"/>
              </a:spcBef>
              <a:buNone/>
              <a:tabLst>
                <a:tab pos="0" algn="l"/>
              </a:tabLst>
              <a:defRPr/>
            </a:pPr>
            <a:r>
              <a:rPr lang="en-IE" sz="1400" b="0" strike="noStrike" spc="-1">
                <a:solidFill>
                  <a:srgbClr val="000000"/>
                </a:solidFill>
                <a:latin typeface="Arial"/>
                <a:ea typeface="Noto Sans CJK SC"/>
              </a:rPr>
              <a:t>- Develop and simulate and epidemiologic potatoe disease spread using future climate conditions and cropland connectivity</a:t>
            </a:r>
            <a:endParaRPr lang="en-US" sz="1400" b="0" strike="noStrike" spc="-1">
              <a:solidFill>
                <a:srgbClr val="000000"/>
              </a:solidFill>
              <a:latin typeface="Arial"/>
            </a:endParaRPr>
          </a:p>
          <a:p>
            <a:pPr marL="432000" indent="0">
              <a:lnSpc>
                <a:spcPct val="100000"/>
              </a:lnSpc>
              <a:spcBef>
                <a:spcPts val="1417"/>
              </a:spcBef>
              <a:buNone/>
              <a:tabLst>
                <a:tab pos="0" algn="l"/>
              </a:tabLst>
              <a:defRPr/>
            </a:pPr>
            <a:r>
              <a:rPr lang="en-IE" sz="1400" b="0" strike="noStrike" spc="-1">
                <a:solidFill>
                  <a:srgbClr val="000000"/>
                </a:solidFill>
                <a:latin typeface="Arial"/>
                <a:ea typeface="Noto Sans CJK SC"/>
              </a:rPr>
              <a:t>- Develop a predictive model entailing the future social demographic changes based of SDG impacts</a:t>
            </a:r>
            <a:endParaRPr lang="en-US" sz="1400" b="0" strike="noStrike" spc="-1">
              <a:solidFill>
                <a:srgbClr val="000000"/>
              </a:solidFill>
              <a:latin typeface="Arial"/>
            </a:endParaRPr>
          </a:p>
          <a:p>
            <a:pPr marL="432000" indent="0">
              <a:lnSpc>
                <a:spcPct val="100000"/>
              </a:lnSpc>
              <a:spcBef>
                <a:spcPts val="1417"/>
              </a:spcBef>
              <a:buNone/>
              <a:tabLst>
                <a:tab pos="0" algn="l"/>
              </a:tabLst>
              <a:defRPr/>
            </a:pPr>
            <a:r>
              <a:rPr lang="en-IE" sz="1400" b="0" strike="noStrike" spc="-1">
                <a:solidFill>
                  <a:srgbClr val="000000"/>
                </a:solidFill>
                <a:latin typeface="Arial"/>
                <a:ea typeface="Noto Sans CJK SC"/>
              </a:rPr>
              <a:t>- Develop and ensemble predictive model for future breeding needs for potatoes and the best trait combinations </a:t>
            </a:r>
            <a:endParaRPr lang="en-US" sz="1400" b="0" strike="noStrike" spc="-1">
              <a:solidFill>
                <a:srgbClr val="000000"/>
              </a:solidFill>
              <a:latin typeface="Aria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933049228" name="place_holder"/>
          <p:cNvSpPr txBox="1"/>
          <p:nvPr/>
        </p:nvSpPr>
        <p:spPr bwMode="auto">
          <a:xfrm flipH="0" flipV="0">
            <a:off x="332082" y="319686"/>
            <a:ext cx="8607776" cy="578601"/>
          </a:xfrm>
        </p:spPr>
        <p:txBody>
          <a:bodyPr lIns="0" tIns="0" rIns="0" bIns="0" anchor="ctr">
            <a:noAutofit/>
          </a:bodyPr>
          <a:lstStyle/>
          <a:p>
            <a:pPr>
              <a:defRPr/>
            </a:pPr>
            <a:r>
              <a:rPr sz="1200" b="1" i="0" u="none">
                <a:solidFill>
                  <a:srgbClr val="000000"/>
                </a:solidFill>
                <a:latin typeface="Times New Roman"/>
                <a:ea typeface="Times New Roman"/>
                <a:cs typeface="Times New Roman"/>
              </a:rPr>
              <a:t>Data Sources and Methodology</a:t>
            </a:r>
            <a:endParaRPr b="1"/>
          </a:p>
        </p:txBody>
      </p:sp>
      <p:sp>
        <p:nvSpPr>
          <p:cNvPr id="2067375984" name="place_holder"/>
          <p:cNvSpPr txBox="1"/>
          <p:nvPr/>
        </p:nvSpPr>
        <p:spPr bwMode="auto">
          <a:xfrm flipH="0" flipV="0">
            <a:off x="332082" y="898288"/>
            <a:ext cx="9220727" cy="4552126"/>
          </a:xfrm>
        </p:spPr>
        <p:txBody>
          <a:bodyPr lIns="0" tIns="0" rIns="0" bIns="0" anchor="t">
            <a:normAutofit/>
          </a:bodyPr>
          <a:lstStyle/>
          <a:p>
            <a:pPr>
              <a:defRPr/>
            </a:pPr>
            <a:r>
              <a:rPr sz="1200" b="1" i="0" u="none">
                <a:solidFill>
                  <a:srgbClr val="000000"/>
                </a:solidFill>
                <a:latin typeface="Times New Roman"/>
                <a:ea typeface="Times New Roman"/>
                <a:cs typeface="Times New Roman"/>
              </a:rPr>
              <a:t>Data Sources:</a:t>
            </a:r>
            <a:endParaRPr/>
          </a:p>
          <a:p>
            <a:pPr>
              <a:defRPr/>
            </a:pPr>
            <a:r>
              <a:rPr sz="1200" b="0" i="0" u="none">
                <a:solidFill>
                  <a:srgbClr val="000000"/>
                </a:solidFill>
                <a:latin typeface="Times New Roman"/>
                <a:ea typeface="Times New Roman"/>
                <a:cs typeface="Times New Roman"/>
              </a:rPr>
              <a:t>Curated data on potato traits, genetic markers, </a:t>
            </a:r>
            <a:r>
              <a:rPr sz="1200" b="0" i="0" u="none">
                <a:solidFill>
                  <a:srgbClr val="000000"/>
                </a:solidFill>
                <a:latin typeface="Times New Roman"/>
                <a:ea typeface="Times New Roman"/>
                <a:cs typeface="Times New Roman"/>
              </a:rPr>
              <a:t>socio-economic dynamics, and climate.</a:t>
            </a:r>
            <a:endParaRPr sz="1200" b="0" i="0" u="none">
              <a:solidFill>
                <a:srgbClr val="000000"/>
              </a:solidFill>
              <a:latin typeface="Times New Roman"/>
              <a:ea typeface="Times New Roman"/>
              <a:cs typeface="Times New Roman"/>
            </a:endParaRPr>
          </a:p>
          <a:p>
            <a:pPr>
              <a:defRPr/>
            </a:pPr>
            <a:r>
              <a:rPr sz="1200" b="0" i="0" u="none">
                <a:solidFill>
                  <a:srgbClr val="000000"/>
                </a:solidFill>
                <a:latin typeface="Times New Roman"/>
                <a:ea typeface="Times New Roman"/>
                <a:cs typeface="Times New Roman"/>
              </a:rPr>
              <a:t>Sources: CIP reports, Agricrops databases, </a:t>
            </a:r>
            <a:r>
              <a:rPr sz="1200" b="0" i="0" u="none">
                <a:solidFill>
                  <a:srgbClr val="000000"/>
                </a:solidFill>
                <a:latin typeface="Times New Roman"/>
                <a:ea typeface="Times New Roman"/>
                <a:cs typeface="Times New Roman"/>
              </a:rPr>
              <a:t>Wageningen University, openweatherData.org.</a:t>
            </a:r>
            <a:endParaRPr sz="1200" b="0" i="0" u="none">
              <a:solidFill>
                <a:srgbClr val="000000"/>
              </a:solidFill>
              <a:latin typeface="Times New Roman"/>
              <a:ea typeface="Times New Roman"/>
              <a:cs typeface="Times New Roman"/>
            </a:endParaRPr>
          </a:p>
          <a:p>
            <a:pPr>
              <a:defRPr/>
            </a:pPr>
            <a:endParaRPr/>
          </a:p>
        </p:txBody>
      </p:sp>
      <p:graphicFrame>
        <p:nvGraphicFramePr>
          <p:cNvPr id="1527937758" name=""/>
          <p:cNvGraphicFramePr>
            <a:graphicFrameLocks xmlns:a="http://schemas.openxmlformats.org/drawingml/2006/main"/>
          </p:cNvGraphicFramePr>
          <p:nvPr/>
        </p:nvGraphicFramePr>
        <p:xfrm>
          <a:off x="332082" y="1548522"/>
          <a:ext cx="9498540" cy="3807459"/>
        </p:xfrm>
        <a:graphic>
          <a:graphicData uri="http://schemas.openxmlformats.org/drawingml/2006/table">
            <a:tbl>
              <a:tblPr firstRow="1" firstCol="1" lastRow="0" lastCol="0" bandRow="1" bandCol="0">
                <a:tableStyleId>{5C22544A-7EE6-4342-B048-85BDC9FD1C3A}</a:tableStyleId>
              </a:tblPr>
              <a:tblGrid>
                <a:gridCol w="1710000"/>
                <a:gridCol w="4050000"/>
                <a:gridCol w="2895583"/>
                <a:gridCol w="830256"/>
              </a:tblGrid>
              <a:tr h="162560">
                <a:tc>
                  <a:txBody>
                    <a:bodyPr/>
                    <a:p>
                      <a:pPr algn="l">
                        <a:defRPr/>
                      </a:pPr>
                      <a:r>
                        <a:rPr sz="700" b="1">
                          <a:solidFill>
                            <a:schemeClr val="tx1"/>
                          </a:solidFill>
                        </a:rPr>
                        <a:t>instructions</a:t>
                      </a:r>
                      <a:endParaRPr sz="700" b="1">
                        <a:solidFill>
                          <a:schemeClr val="tx1"/>
                        </a:solidFill>
                      </a:endParaRPr>
                    </a:p>
                  </a:txBody>
                  <a:tcPr vert="horz" anchor="b"/>
                </a:tc>
                <a:tc>
                  <a:txBody>
                    <a:bodyPr/>
                    <a:p>
                      <a:pPr algn="l">
                        <a:defRPr/>
                      </a:pPr>
                      <a:r>
                        <a:rPr sz="700" b="1">
                          <a:solidFill>
                            <a:schemeClr val="tx1"/>
                          </a:solidFill>
                        </a:rPr>
                        <a:t>premise</a:t>
                      </a:r>
                      <a:endParaRPr sz="700" b="1">
                        <a:solidFill>
                          <a:schemeClr val="tx1"/>
                        </a:solidFill>
                      </a:endParaRPr>
                    </a:p>
                  </a:txBody>
                  <a:tcPr vert="horz" anchor="b"/>
                </a:tc>
                <a:tc>
                  <a:txBody>
                    <a:bodyPr/>
                    <a:p>
                      <a:pPr algn="l">
                        <a:defRPr/>
                      </a:pPr>
                      <a:r>
                        <a:rPr sz="700" b="1">
                          <a:solidFill>
                            <a:schemeClr val="tx1"/>
                          </a:solidFill>
                        </a:rPr>
                        <a:t>hypothesis</a:t>
                      </a:r>
                      <a:endParaRPr sz="700" b="1">
                        <a:solidFill>
                          <a:schemeClr val="tx1"/>
                        </a:solidFill>
                      </a:endParaRPr>
                    </a:p>
                  </a:txBody>
                  <a:tcPr vert="horz" anchor="b"/>
                </a:tc>
                <a:tc>
                  <a:txBody>
                    <a:bodyPr/>
                    <a:p>
                      <a:pPr algn="r">
                        <a:defRPr/>
                      </a:pPr>
                      <a:r>
                        <a:rPr sz="700" b="1">
                          <a:solidFill>
                            <a:schemeClr val="tx1"/>
                          </a:solidFill>
                        </a:rPr>
                        <a:t>label</a:t>
                      </a:r>
                      <a:endParaRPr sz="700" b="1">
                        <a:solidFill>
                          <a:schemeClr val="tx1"/>
                        </a:solidFill>
                      </a:endParaRPr>
                    </a:p>
                  </a:txBody>
                  <a:tcPr vert="horz" anchor="b"/>
                </a:tc>
              </a:tr>
              <a:tr h="162560">
                <a:tc>
                  <a:txBody>
                    <a:bodyPr/>
                    <a:p>
                      <a:pPr algn="l">
                        <a:defRPr/>
                      </a:pPr>
                      <a:r>
                        <a:rPr sz="700">
                          <a:solidFill>
                            <a:schemeClr val="tx1"/>
                          </a:solidFill>
                        </a:rPr>
                        <a:t>A description of a potato variety  Accent  including its market and agronomic traits relative to its disease resistances</a:t>
                      </a:r>
                      <a:endParaRPr sz="700">
                        <a:solidFill>
                          <a:schemeClr val="tx1"/>
                        </a:solidFill>
                      </a:endParaRPr>
                    </a:p>
                  </a:txBody>
                  <a:tcPr vert="horz" anchor="b"/>
                </a:tc>
                <a:tc>
                  <a:txBody>
                    <a:bodyPr/>
                    <a:p>
                      <a:pPr algn="l">
                        <a:defRPr/>
                      </a:pPr>
                      <a:r>
                        <a:rPr sz="700">
                          <a:solidFill>
                            <a:schemeClr val="tx1"/>
                          </a:solidFill>
                        </a:rPr>
                        <a:t>There is a potato variety called Accent Accent is a high yielding early bulking table variety.  Attractive, uniform oval tubers with light yellow skins and flesh and excellent cooking characteris</a:t>
                      </a:r>
                      <a:r>
                        <a:rPr sz="700">
                          <a:solidFill>
                            <a:schemeClr val="tx1"/>
                          </a:solidFill>
                        </a:rPr>
                        <a:t>tics. Resistance to common scab, bruising and splitting. Resistant to potato cyst nematode Globodera rostochiensisi Ro1.  Susceptible to foliage and tuber late blight, blackleg and potato cyst nematode Globodera pallida Pa 2/3 and 1.  Sensitive to Sencorex</a:t>
                      </a:r>
                      <a:r>
                        <a:rPr sz="700">
                          <a:solidFill>
                            <a:schemeClr val="tx1"/>
                          </a:solidFill>
                        </a:rPr>
                        <a:t> post emergence. this variety is as a result of a genetic cross between Alcmaria and AM66.42 and it was developed in Netherlands . This variety was bred at approximately the year undetermined . The shape of this variety is Short - oval and the colour of th</a:t>
                      </a:r>
                      <a:r>
                        <a:rPr sz="700">
                          <a:solidFill>
                            <a:schemeClr val="tx1"/>
                          </a:solidFill>
                        </a:rPr>
                        <a:t>e skin is Cream . The colour of its flesh is Light yellow and the depth of its eye is Shallow - medium . The smoothness of its skin is Medium while the colour of its base lightsprout is Pink . It is a First Early maturing variety with a Short height while </a:t>
                      </a:r>
                      <a:r>
                        <a:rPr sz="700">
                          <a:solidFill>
                            <a:schemeClr val="tx1"/>
                          </a:solidFill>
                        </a:rPr>
                        <a:t>the flower colour is White as its frequency of berries is Absent . On a scale of 1 to 9 its reaction to various diseases and disorders are as follows with 1 to 3 being resistant and 4 to 6 being tolerant and 7 to 9 being susceptible to bruising is 8 , to s</a:t>
                      </a:r>
                      <a:r>
                        <a:rPr sz="700">
                          <a:solidFill>
                            <a:schemeClr val="tx1"/>
                          </a:solidFill>
                        </a:rPr>
                        <a:t>plitting is 7 , to Potato Virus YO is 4 , to Potato Virus YN is unknown , to Potato Virus A is unknown , to Potato mop top (spraing) is unknown , to Potato Leafroll Virus is 4 , to Potato Cyst Nematode (Pa 2/3 - 1) (Globodera pallida Pa 2/3 – 1) is 2 , to </a:t>
                      </a:r>
                      <a:r>
                        <a:rPr sz="700">
                          <a:solidFill>
                            <a:schemeClr val="tx1"/>
                          </a:solidFill>
                        </a:rPr>
                        <a:t>Potato Cyst Nematode (Ro1) (Globodera rostochiensis Ro1) is 9 , to common scab (Streptomyces scabiei) is 7 , to blackleg (Pectobacterium atrosepticum) is 2 , to dry rot (Fusarium sulphureum) is unknown , to dry rot (Fusarium coeruleum) is unknown , to skin</a:t>
                      </a:r>
                      <a:r>
                        <a:rPr sz="700">
                          <a:solidFill>
                            <a:schemeClr val="tx1"/>
                          </a:solidFill>
                        </a:rPr>
                        <a:t> spot (Polyscytalum pustulans) is unknown , to silver scurf (Helminthosporium solani) is unknown , to black dot (Colletotrichum coccodes) is unknown , to powdery scab (Spongospora subterranea) is 6 , to late blight on tubers (Phytophthora infestans) is 2 a</a:t>
                      </a:r>
                      <a:r>
                        <a:rPr sz="700">
                          <a:solidFill>
                            <a:schemeClr val="tx1"/>
                          </a:solidFill>
                        </a:rPr>
                        <a:t>nd last but not least, to late blight on foliage (Phytophthora infestans) is 3 . The variety has a undetermined dormancy period and a dry matter of undetermined percentage this variety has a  undetermined determinacy . It is a  uncharacterized cooking type</a:t>
                      </a:r>
                      <a:endParaRPr sz="700">
                        <a:solidFill>
                          <a:schemeClr val="tx1"/>
                        </a:solidFill>
                      </a:endParaRPr>
                    </a:p>
                  </a:txBody>
                  <a:tcPr vert="horz" anchor="b"/>
                </a:tc>
                <a:tc>
                  <a:txBody>
                    <a:bodyPr/>
                    <a:p>
                      <a:pPr algn="l">
                        <a:defRPr/>
                      </a:pPr>
                      <a:r>
                        <a:rPr sz="700">
                          <a:solidFill>
                            <a:schemeClr val="tx1"/>
                          </a:solidFill>
                        </a:rPr>
                        <a:t>2. End hunger, achieve food security and improved nutrition and promote sustainable agriculture</a:t>
                      </a:r>
                      <a:endParaRPr sz="700">
                        <a:solidFill>
                          <a:schemeClr val="tx1"/>
                        </a:solidFill>
                      </a:endParaRPr>
                    </a:p>
                  </a:txBody>
                  <a:tcPr vert="horz" anchor="b"/>
                </a:tc>
                <a:tc>
                  <a:txBody>
                    <a:bodyPr/>
                    <a:p>
                      <a:pPr algn="r">
                        <a:defRPr/>
                      </a:pPr>
                      <a:r>
                        <a:rPr sz="700">
                          <a:solidFill>
                            <a:schemeClr val="tx1"/>
                          </a:solidFill>
                        </a:rPr>
                        <a:t>1</a:t>
                      </a:r>
                      <a:endParaRPr sz="700">
                        <a:solidFill>
                          <a:schemeClr val="tx1"/>
                        </a:solidFill>
                      </a:endParaRPr>
                    </a:p>
                  </a:txBody>
                  <a:tcPr vert="horz" anchor="b"/>
                </a:tc>
              </a:tr>
              <a:tr h="162560">
                <a:tc>
                  <a:txBody>
                    <a:bodyPr/>
                    <a:p>
                      <a:pPr algn="l">
                        <a:defRPr/>
                      </a:pPr>
                      <a:r>
                        <a:rPr sz="700">
                          <a:solidFill>
                            <a:schemeClr val="tx1"/>
                          </a:solidFill>
                        </a:rPr>
                        <a:t>A description of a potato variety Jinshu No.16 including its market and agronomic traits relative to its disease resistances</a:t>
                      </a:r>
                      <a:endParaRPr sz="700">
                        <a:solidFill>
                          <a:schemeClr val="tx1"/>
                        </a:solidFill>
                      </a:endParaRPr>
                    </a:p>
                  </a:txBody>
                  <a:tcPr vert="horz" anchor="b"/>
                </a:tc>
                <a:tc>
                  <a:txBody>
                    <a:bodyPr/>
                    <a:p>
                      <a:pPr algn="l">
                        <a:defRPr/>
                      </a:pPr>
                      <a:r>
                        <a:rPr sz="700">
                          <a:solidFill>
                            <a:schemeClr val="tx1"/>
                          </a:solidFill>
                        </a:rPr>
                        <a:t>There is a potato variety called Jinshu No.16 with an international potato center (CIP) identification number it was </a:t>
                      </a:r>
                      <a:r>
                        <a:rPr sz="700">
                          <a:solidFill>
                            <a:schemeClr val="tx1"/>
                          </a:solidFill>
                        </a:rPr>
                        <a:t>developed in China in the year unknown as a cross between NL94014 and 9333-11 and released in the year 2006 by the research institution of High Latitude Crop Research Institute, Shanxi Academy of Agricultural Sciences as a NARS crosses from CIP progenitors</a:t>
                      </a:r>
                      <a:endParaRPr sz="700">
                        <a:solidFill>
                          <a:schemeClr val="tx1"/>
                        </a:solidFill>
                      </a:endParaRPr>
                    </a:p>
                  </a:txBody>
                  <a:tcPr vert="horz" anchor="b"/>
                </a:tc>
                <a:tc>
                  <a:txBody>
                    <a:bodyPr/>
                    <a:p>
                      <a:pPr algn="l">
                        <a:defRPr/>
                      </a:pPr>
                      <a:r>
                        <a:rPr sz="700">
                          <a:solidFill>
                            <a:schemeClr val="tx1"/>
                          </a:solidFill>
                        </a:rPr>
                        <a:t>2.5 By 2020, maintain the genetic diversity of seeds, cultivated plants and farmed and domesticated animals and their related wild species, including through soundly Transforming our world: the 2030 Agenda for Sustainable Development managed and diversi</a:t>
                      </a:r>
                      <a:r>
                        <a:rPr sz="700">
                          <a:solidFill>
                            <a:schemeClr val="tx1"/>
                          </a:solidFill>
                        </a:rPr>
                        <a:t>fied seed and plant banks at the national, regional and international levels, and promote access to and fair and equitable sharing of benefits arising from the utilization of genetic resources and associated traditional knowledge, as internationally agreed</a:t>
                      </a:r>
                      <a:endParaRPr sz="700">
                        <a:solidFill>
                          <a:schemeClr val="tx1"/>
                        </a:solidFill>
                      </a:endParaRPr>
                    </a:p>
                  </a:txBody>
                  <a:tcPr vert="horz" anchor="b"/>
                </a:tc>
                <a:tc>
                  <a:txBody>
                    <a:bodyPr/>
                    <a:p>
                      <a:pPr algn="r">
                        <a:defRPr/>
                      </a:pPr>
                      <a:r>
                        <a:rPr sz="700">
                          <a:solidFill>
                            <a:schemeClr val="tx1"/>
                          </a:solidFill>
                        </a:rPr>
                        <a:t>1</a:t>
                      </a:r>
                      <a:endParaRPr sz="700">
                        <a:solidFill>
                          <a:schemeClr val="tx1"/>
                        </a:solidFill>
                      </a:endParaRPr>
                    </a:p>
                  </a:txBody>
                  <a:tcPr vert="horz" anchor="b"/>
                </a:tc>
              </a:tr>
            </a:tbl>
          </a:graphicData>
        </a:graphic>
      </p:graphicFrame>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783486476" name="place_holder"/>
          <p:cNvSpPr txBox="1"/>
          <p:nvPr/>
        </p:nvSpPr>
        <p:spPr bwMode="auto">
          <a:xfrm flipH="0" flipV="0">
            <a:off x="740832" y="627438"/>
            <a:ext cx="8607776" cy="404434"/>
          </a:xfrm>
        </p:spPr>
        <p:txBody>
          <a:bodyPr lIns="0" tIns="0" rIns="0" bIns="0" anchor="ctr">
            <a:noAutofit/>
          </a:bodyPr>
          <a:lstStyle/>
          <a:p>
            <a:pPr>
              <a:defRPr/>
            </a:pPr>
            <a:r>
              <a:rPr sz="1200" b="1" i="0" u="none">
                <a:solidFill>
                  <a:srgbClr val="000000"/>
                </a:solidFill>
                <a:latin typeface="Times New Roman"/>
                <a:ea typeface="Times New Roman"/>
                <a:cs typeface="Times New Roman"/>
              </a:rPr>
              <a:t>Epidemiological Modeling</a:t>
            </a:r>
            <a:endParaRPr b="1"/>
          </a:p>
        </p:txBody>
      </p:sp>
      <p:sp>
        <p:nvSpPr>
          <p:cNvPr id="800979255" name="place_holder"/>
          <p:cNvSpPr txBox="1"/>
          <p:nvPr/>
        </p:nvSpPr>
        <p:spPr bwMode="auto">
          <a:xfrm flipH="0" flipV="0">
            <a:off x="740832" y="1249017"/>
            <a:ext cx="8441561" cy="3172514"/>
          </a:xfrm>
        </p:spPr>
        <p:txBody>
          <a:bodyPr vertOverflow="overflow" horzOverflow="overflow" vert="horz" wrap="square" lIns="0" tIns="0" rIns="0" bIns="0" numCol="1" spcCol="0" rtlCol="0" fromWordArt="0" anchor="t" anchorCtr="0" forceAA="0" upright="0" compatLnSpc="0">
            <a:normAutofit fontScale="95000" lnSpcReduction="1000"/>
          </a:bodyPr>
          <a:lstStyle/>
          <a:p>
            <a:pPr>
              <a:defRPr/>
            </a:pPr>
            <a:r>
              <a:rPr sz="1200" b="0" i="0" u="none">
                <a:solidFill>
                  <a:srgbClr val="000000"/>
                </a:solidFill>
                <a:latin typeface="Times New Roman"/>
                <a:ea typeface="Times New Roman"/>
                <a:cs typeface="Times New Roman"/>
              </a:rPr>
              <a:t>Simulates disease dynamics by integrating:</a:t>
            </a:r>
            <a:endParaRPr/>
          </a:p>
          <a:p>
            <a:pPr>
              <a:defRPr/>
            </a:pPr>
            <a:r>
              <a:rPr lang="en-US" sz="1200" b="0" i="0" u="none" strike="noStrike" cap="none" spc="0">
                <a:solidFill>
                  <a:srgbClr val="000000"/>
                </a:solidFill>
                <a:latin typeface="Times New Roman"/>
                <a:ea typeface="Times New Roman"/>
                <a:cs typeface="Times New Roman"/>
              </a:rPr>
              <a:t>Environmental triggers </a:t>
            </a:r>
            <a:r>
              <a:rPr lang="en-US" sz="1200" b="0" i="0" u="none" strike="noStrike" cap="none" spc="0">
                <a:solidFill>
                  <a:srgbClr val="000000"/>
                </a:solidFill>
                <a:latin typeface="Times New Roman"/>
                <a:ea typeface="Times New Roman"/>
                <a:cs typeface="Times New Roman"/>
              </a:rPr>
              <a:t>climate data (temperature, humidity, wind speed).</a:t>
            </a:r>
            <a:endParaRPr sz="1200"/>
          </a:p>
          <a:p>
            <a:pPr>
              <a:defRPr/>
            </a:pPr>
            <a:r>
              <a:rPr lang="en-US" sz="1200" b="0" i="0" u="none" strike="noStrike" cap="none" spc="0">
                <a:solidFill>
                  <a:srgbClr val="000000"/>
                </a:solidFill>
                <a:latin typeface="Times New Roman"/>
                <a:ea typeface="Times New Roman"/>
                <a:cs typeface="Times New Roman"/>
              </a:rPr>
              <a:t>Soil pH and trade routes, means of transportation, packaging and seed handling.</a:t>
            </a:r>
            <a:endParaRPr sz="1200"/>
          </a:p>
          <a:p>
            <a:pPr>
              <a:defRPr/>
            </a:pPr>
            <a:r>
              <a:rPr lang="en-US" sz="1200" b="0" i="0" u="none" strike="noStrike" cap="none" spc="0">
                <a:solidFill>
                  <a:srgbClr val="000000"/>
                </a:solidFill>
                <a:latin typeface="Times New Roman"/>
                <a:ea typeface="Times New Roman"/>
                <a:cs typeface="Times New Roman"/>
              </a:rPr>
              <a:t>Represents </a:t>
            </a:r>
            <a:r>
              <a:rPr lang="en-US" sz="1200" b="1" i="0" u="none" strike="noStrike" cap="none" spc="0">
                <a:solidFill>
                  <a:srgbClr val="000000"/>
                </a:solidFill>
                <a:latin typeface="Times New Roman"/>
                <a:ea typeface="Times New Roman"/>
                <a:cs typeface="Times New Roman"/>
              </a:rPr>
              <a:t>disease spread pathways</a:t>
            </a:r>
            <a:r>
              <a:rPr lang="en-US" sz="1200" b="0" i="0" u="none" strike="noStrike" cap="none" spc="0">
                <a:solidFill>
                  <a:srgbClr val="000000"/>
                </a:solidFill>
                <a:latin typeface="Times New Roman"/>
                <a:ea typeface="Times New Roman"/>
                <a:cs typeface="Times New Roman"/>
              </a:rPr>
              <a:t> through network models with:</a:t>
            </a:r>
            <a:r>
              <a:rPr sz="1200" b="0" i="0" u="none">
                <a:solidFill>
                  <a:srgbClr val="000000"/>
                </a:solidFill>
                <a:latin typeface="Times New Roman"/>
                <a:ea typeface="Times New Roman"/>
                <a:cs typeface="Times New Roman"/>
              </a:rPr>
              <a:t>:</a:t>
            </a:r>
            <a:endParaRPr/>
          </a:p>
          <a:p>
            <a:pPr>
              <a:defRPr/>
            </a:pPr>
            <a:endParaRPr/>
          </a:p>
          <a:p>
            <a:pPr>
              <a:defRPr/>
            </a:pPr>
            <a:r>
              <a:rPr sz="1200" b="1" i="0" u="none">
                <a:solidFill>
                  <a:srgbClr val="000000"/>
                </a:solidFill>
                <a:latin typeface="Times New Roman"/>
                <a:ea typeface="Times New Roman"/>
                <a:cs typeface="Times New Roman"/>
              </a:rPr>
              <a:t>Nodes:</a:t>
            </a:r>
            <a:r>
              <a:rPr sz="1200" b="0" i="0" u="none">
                <a:solidFill>
                  <a:srgbClr val="000000"/>
                </a:solidFill>
                <a:latin typeface="Times New Roman"/>
                <a:ea typeface="Times New Roman"/>
                <a:cs typeface="Times New Roman"/>
              </a:rPr>
              <a:t> Regions with risk factors.</a:t>
            </a:r>
            <a:endParaRPr/>
          </a:p>
          <a:p>
            <a:pPr algn="just">
              <a:lnSpc>
                <a:spcPct val="150000"/>
              </a:lnSpc>
              <a:spcBef>
                <a:spcPts val="0"/>
              </a:spcBef>
              <a:spcAft>
                <a:spcPts val="0"/>
              </a:spcAft>
              <a:defRPr/>
            </a:pPr>
            <a:r>
              <a:rPr sz="1200" b="0">
                <a:latin typeface="Times New Roman"/>
                <a:ea typeface="Times New Roman"/>
                <a:cs typeface="Times New Roman"/>
              </a:rPr>
              <a:t>Node Matrix M</a:t>
            </a:r>
            <a:r>
              <a:rPr sz="1200" b="0" baseline="-25000">
                <a:latin typeface="Times New Roman"/>
                <a:ea typeface="Times New Roman"/>
                <a:cs typeface="Times New Roman"/>
              </a:rPr>
              <a:t>ij​</a:t>
            </a:r>
            <a:r>
              <a:rPr sz="1200">
                <a:latin typeface="Times New Roman"/>
                <a:ea typeface="Times New Roman"/>
                <a:cs typeface="Times New Roman"/>
              </a:rPr>
              <a:t>:</a:t>
            </a:r>
            <a:r>
              <a:rPr sz="1200">
                <a:latin typeface="Times New Roman"/>
                <a:ea typeface="Times New Roman"/>
                <a:cs typeface="Times New Roman"/>
              </a:rPr>
              <a:t> The matrix M</a:t>
            </a:r>
            <a:r>
              <a:rPr sz="1200" baseline="-25000">
                <a:latin typeface="Times New Roman"/>
                <a:ea typeface="Times New Roman"/>
                <a:cs typeface="Times New Roman"/>
              </a:rPr>
              <a:t>ij​</a:t>
            </a:r>
            <a:r>
              <a:rPr sz="1200">
                <a:latin typeface="Times New Roman"/>
                <a:ea typeface="Times New Roman"/>
                <a:cs typeface="Times New Roman"/>
              </a:rPr>
              <a:t> resides at node i, which represents the state of that node.</a:t>
            </a:r>
            <a:endParaRPr sz="1200" b="0" i="0" u="none" strike="noStrike" spc="0">
              <a:solidFill>
                <a:srgbClr val="000000"/>
              </a:solidFill>
              <a:latin typeface="Times New Roman"/>
              <a:cs typeface="Times New Roman"/>
            </a:endParaRPr>
          </a:p>
          <a:p>
            <a:pPr algn="just">
              <a:lnSpc>
                <a:spcPct val="150000"/>
              </a:lnSpc>
              <a:spcBef>
                <a:spcPts val="0"/>
              </a:spcBef>
              <a:spcAft>
                <a:spcPts val="0"/>
              </a:spcAft>
              <a:defRPr/>
            </a:pPr>
            <a:r>
              <a:rPr sz="1200" b="1" i="0" u="none" strike="noStrike" spc="0">
                <a:solidFill>
                  <a:srgbClr val="000000"/>
                </a:solidFill>
                <a:latin typeface="Times New Roman"/>
                <a:cs typeface="Times New Roman"/>
              </a:rPr>
              <a:t>Factors contributing</a:t>
            </a:r>
            <a:r>
              <a:rPr sz="1200" b="0" i="0" u="none" strike="noStrike" spc="0">
                <a:solidFill>
                  <a:srgbClr val="000000"/>
                </a:solidFill>
                <a:latin typeface="Times New Roman"/>
                <a:cs typeface="Times New Roman"/>
              </a:rPr>
              <a:t>: </a:t>
            </a:r>
            <a:r>
              <a:rPr lang="en-IE" sz="1200" b="0" i="0" u="none" strike="noStrike" cap="none" spc="0">
                <a:solidFill>
                  <a:srgbClr val="000000"/>
                </a:solidFill>
                <a:latin typeface="Arial"/>
                <a:ea typeface="Arial"/>
                <a:cs typeface="Arial"/>
              </a:rPr>
              <a:t>Climate conditions</a:t>
            </a:r>
            <a:r>
              <a:rPr sz="1200" b="0" i="0" u="none" strike="noStrike" spc="0">
                <a:solidFill>
                  <a:srgbClr val="000000"/>
                </a:solidFill>
                <a:latin typeface="Times New Roman"/>
                <a:cs typeface="Times New Roman"/>
              </a:rPr>
              <a:t>, soil pH</a:t>
            </a:r>
            <a:endParaRPr sz="1200" b="0" i="0" u="none" strike="noStrike" spc="0">
              <a:solidFill>
                <a:srgbClr val="000000"/>
              </a:solidFill>
              <a:latin typeface="Times New Roman"/>
              <a:cs typeface="Times New Roman"/>
            </a:endParaRPr>
          </a:p>
          <a:p>
            <a:pPr>
              <a:defRPr/>
            </a:pPr>
            <a:endParaRPr/>
          </a:p>
          <a:p>
            <a:pPr marL="0" marR="0" indent="0" algn="l">
              <a:lnSpc>
                <a:spcPct val="100000"/>
              </a:lnSpc>
              <a:spcBef>
                <a:spcPts val="0"/>
              </a:spcBef>
              <a:spcAft>
                <a:spcPts val="0"/>
              </a:spcAft>
              <a:defRPr/>
            </a:pPr>
            <a:r>
              <a:rPr lang="en-US" sz="1200" b="1" i="0" u="none" strike="noStrike" cap="none" spc="0">
                <a:latin typeface="Times New Roman"/>
                <a:ea typeface="Times New Roman"/>
                <a:cs typeface="Times New Roman"/>
              </a:rPr>
              <a:t>Edges:</a:t>
            </a:r>
            <a:r>
              <a:rPr lang="en-US" sz="1200" b="1" i="0" u="none" strike="noStrike" cap="none" spc="0">
                <a:latin typeface="Times New Roman"/>
                <a:ea typeface="Times New Roman"/>
                <a:cs typeface="Times New Roman"/>
              </a:rPr>
              <a:t> </a:t>
            </a:r>
            <a:r>
              <a:rPr lang="en-US" sz="1200" i="0" u="none" strike="noStrike" cap="none" spc="0">
                <a:latin typeface="Times New Roman"/>
                <a:ea typeface="Times New Roman"/>
                <a:cs typeface="Times New Roman"/>
              </a:rPr>
              <a:t>Connectivity via trade and distance.</a:t>
            </a:r>
            <a:endParaRPr lang="en-US" sz="1200" i="0" u="none" strike="noStrike" cap="none" spc="0">
              <a:latin typeface="Times New Roman"/>
              <a:cs typeface="Times New Roman"/>
            </a:endParaRPr>
          </a:p>
          <a:p>
            <a:pPr marL="0" marR="0" indent="0" algn="l">
              <a:lnSpc>
                <a:spcPct val="100000"/>
              </a:lnSpc>
              <a:spcBef>
                <a:spcPts val="0"/>
              </a:spcBef>
              <a:spcAft>
                <a:spcPts val="0"/>
              </a:spcAft>
              <a:defRPr/>
            </a:pPr>
            <a:r>
              <a:rPr lang="en-US" sz="1200" i="0" u="none" strike="noStrike" cap="none" spc="0">
                <a:latin typeface="Times New Roman"/>
                <a:ea typeface="Times New Roman"/>
                <a:cs typeface="Times New Roman"/>
              </a:rPr>
              <a:t>Edge Risk Vector T</a:t>
            </a:r>
            <a:r>
              <a:rPr lang="en-US" sz="1200" i="0" u="none" strike="noStrike" cap="none" spc="0">
                <a:latin typeface="Times New Roman"/>
                <a:ea typeface="Times New Roman"/>
                <a:cs typeface="Times New Roman"/>
              </a:rPr>
              <a:t>i</a:t>
            </a:r>
            <a:r>
              <a:rPr lang="en-US" sz="1200" i="0" u="none" strike="noStrike" cap="none" spc="0">
                <a:latin typeface="Times New Roman"/>
                <a:ea typeface="Times New Roman"/>
                <a:cs typeface="Times New Roman"/>
              </a:rPr>
              <a:t>​</a:t>
            </a:r>
            <a:r>
              <a:rPr lang="en-US" sz="1200" i="0" u="none" strike="noStrike" cap="none" spc="0">
                <a:latin typeface="Times New Roman"/>
                <a:ea typeface="Times New Roman"/>
                <a:cs typeface="Times New Roman"/>
              </a:rPr>
              <a:t>:</a:t>
            </a:r>
            <a:r>
              <a:rPr lang="en-US" sz="1200" i="0" u="none" strike="noStrike" cap="none" spc="0">
                <a:latin typeface="Times New Roman"/>
                <a:ea typeface="Times New Roman"/>
                <a:cs typeface="Times New Roman"/>
              </a:rPr>
              <a:t> The vector T</a:t>
            </a:r>
            <a:r>
              <a:rPr lang="en-US" sz="1200" i="0" u="none" strike="noStrike" cap="none" spc="0">
                <a:latin typeface="Times New Roman"/>
                <a:ea typeface="Times New Roman"/>
                <a:cs typeface="Times New Roman"/>
              </a:rPr>
              <a:t>i​</a:t>
            </a:r>
            <a:r>
              <a:rPr lang="en-US" sz="1200" i="0" u="none" strike="noStrike" cap="none" spc="0">
                <a:latin typeface="Times New Roman"/>
                <a:ea typeface="Times New Roman"/>
                <a:cs typeface="Times New Roman"/>
              </a:rPr>
              <a:t> is associated with the edge connecting node i to node j, </a:t>
            </a:r>
            <a:endParaRPr lang="en-US" sz="1200" i="0" u="none" strike="noStrike" cap="none" spc="0">
              <a:latin typeface="Times New Roman"/>
              <a:cs typeface="Times New Roman"/>
            </a:endParaRPr>
          </a:p>
          <a:p>
            <a:pPr marL="0" marR="0" indent="0" algn="l">
              <a:lnSpc>
                <a:spcPct val="100000"/>
              </a:lnSpc>
              <a:spcBef>
                <a:spcPts val="0"/>
              </a:spcBef>
              <a:spcAft>
                <a:spcPts val="0"/>
              </a:spcAft>
              <a:defRPr/>
            </a:pPr>
            <a:r>
              <a:rPr lang="en-US" sz="1200" i="0" u="none" strike="noStrike" cap="none" spc="0">
                <a:latin typeface="Times New Roman"/>
                <a:ea typeface="Times New Roman"/>
                <a:cs typeface="Times New Roman"/>
              </a:rPr>
              <a:t>and it defines the transformation applied to M</a:t>
            </a:r>
            <a:r>
              <a:rPr lang="en-US" sz="1200" i="0" u="none" strike="noStrike" cap="none" spc="0">
                <a:latin typeface="Times New Roman"/>
                <a:ea typeface="Times New Roman"/>
                <a:cs typeface="Times New Roman"/>
              </a:rPr>
              <a:t>ij</a:t>
            </a:r>
            <a:endParaRPr/>
          </a:p>
          <a:p>
            <a:pPr marL="0" marR="0" indent="0" algn="l">
              <a:lnSpc>
                <a:spcPct val="100000"/>
              </a:lnSpc>
              <a:spcBef>
                <a:spcPts val="0"/>
              </a:spcBef>
              <a:spcAft>
                <a:spcPts val="0"/>
              </a:spcAft>
              <a:defRPr/>
            </a:pPr>
            <a:r>
              <a:rPr lang="en-IE" sz="1200" b="1" i="0" u="none" strike="noStrike" cap="none" spc="0">
                <a:solidFill>
                  <a:srgbClr val="000000"/>
                </a:solidFill>
                <a:latin typeface="Times New Roman"/>
                <a:ea typeface="Times New Roman"/>
                <a:cs typeface="Times New Roman"/>
              </a:rPr>
              <a:t>Factors contributing:</a:t>
            </a:r>
            <a:r>
              <a:rPr lang="en-IE" sz="1200" b="0" i="0" u="none" strike="noStrike" cap="none" spc="0">
                <a:solidFill>
                  <a:srgbClr val="000000"/>
                </a:solidFill>
                <a:latin typeface="Times New Roman"/>
                <a:ea typeface="Times New Roman"/>
                <a:cs typeface="Times New Roman"/>
              </a:rPr>
              <a:t> alternative host plants</a:t>
            </a:r>
            <a:r>
              <a:rPr lang="en-US" sz="1200" i="0" u="none" strike="noStrike" cap="none" spc="0">
                <a:latin typeface="Times New Roman"/>
                <a:ea typeface="Times New Roman"/>
                <a:cs typeface="Times New Roman"/>
              </a:rPr>
              <a:t>,</a:t>
            </a:r>
            <a:r>
              <a:rPr lang="en-US" sz="1200" i="0" u="none" strike="noStrike" cap="none" spc="0">
                <a:latin typeface="Times New Roman"/>
                <a:ea typeface="Times New Roman"/>
                <a:cs typeface="Times New Roman"/>
              </a:rPr>
              <a:t> </a:t>
            </a:r>
            <a:r>
              <a:rPr lang="en-IE" sz="1200" b="0" i="0" u="none" strike="noStrike" cap="none" spc="0">
                <a:solidFill>
                  <a:srgbClr val="000000"/>
                </a:solidFill>
                <a:latin typeface="Times New Roman"/>
                <a:ea typeface="Times New Roman"/>
                <a:cs typeface="Times New Roman"/>
              </a:rPr>
              <a:t>Trade routes (distance, frequency)</a:t>
            </a:r>
            <a:r>
              <a:rPr lang="en-US" sz="1200" i="0" u="none" strike="noStrike" cap="none" spc="0">
                <a:latin typeface="Times New Roman"/>
                <a:ea typeface="Times New Roman"/>
                <a:cs typeface="Times New Roman"/>
              </a:rPr>
              <a:t>, packaging and seed handling</a:t>
            </a:r>
            <a:endParaRPr sz="1200" i="0" u="none" strike="noStrike" cap="none" spc="0">
              <a:latin typeface="Times New Roman"/>
              <a:cs typeface="Times New Roman"/>
            </a:endParaRPr>
          </a:p>
          <a:p>
            <a:pPr marL="0" marR="0" indent="0" algn="l">
              <a:lnSpc>
                <a:spcPct val="100000"/>
              </a:lnSpc>
              <a:spcBef>
                <a:spcPts val="0"/>
              </a:spcBef>
              <a:spcAft>
                <a:spcPts val="0"/>
              </a:spcAft>
              <a:defRPr/>
            </a:pPr>
            <a:endParaRPr sz="1200" i="0" u="none" strike="noStrike" cap="none" spc="0">
              <a:latin typeface="Times New Roman"/>
              <a:cs typeface="Times New Roman"/>
            </a:endParaRPr>
          </a:p>
          <a:p>
            <a:pPr marL="0" marR="0" indent="0" algn="l">
              <a:lnSpc>
                <a:spcPct val="100000"/>
              </a:lnSpc>
              <a:spcBef>
                <a:spcPts val="0"/>
              </a:spcBef>
              <a:spcAft>
                <a:spcPts val="0"/>
              </a:spcAft>
              <a:defRPr/>
            </a:pPr>
            <a:r>
              <a:rPr sz="1200">
                <a:latin typeface="Times New Roman"/>
                <a:ea typeface="Times New Roman"/>
                <a:cs typeface="Times New Roman"/>
              </a:rPr>
              <a:t>V</a:t>
            </a:r>
            <a:r>
              <a:rPr sz="1200" baseline="-25000">
                <a:latin typeface="Times New Roman"/>
                <a:ea typeface="Times New Roman"/>
                <a:cs typeface="Times New Roman"/>
              </a:rPr>
              <a:t>ij</a:t>
            </a:r>
            <a:r>
              <a:rPr sz="1200">
                <a:latin typeface="Times New Roman"/>
                <a:ea typeface="Times New Roman"/>
                <a:cs typeface="Times New Roman"/>
              </a:rPr>
              <a:t>​=M</a:t>
            </a:r>
            <a:r>
              <a:rPr sz="1200" baseline="-25000">
                <a:latin typeface="Times New Roman"/>
                <a:ea typeface="Times New Roman"/>
                <a:cs typeface="Times New Roman"/>
              </a:rPr>
              <a:t>ij​</a:t>
            </a:r>
            <a:r>
              <a:rPr sz="1200">
                <a:latin typeface="Times New Roman"/>
                <a:ea typeface="Times New Roman"/>
                <a:cs typeface="Times New Roman"/>
              </a:rPr>
              <a:t>⋅T</a:t>
            </a:r>
            <a:r>
              <a:rPr sz="1200" baseline="-25000">
                <a:latin typeface="Times New Roman"/>
                <a:ea typeface="Times New Roman"/>
                <a:cs typeface="Times New Roman"/>
              </a:rPr>
              <a:t>i​</a:t>
            </a:r>
            <a:endParaRPr lang="en-US" sz="1200" i="0" u="none" strike="noStrike" cap="none" spc="0">
              <a:latin typeface="Times New Roman"/>
              <a:cs typeface="Times New Roman"/>
            </a:endParaRPr>
          </a:p>
          <a:p>
            <a:pPr marL="0" marR="0" indent="0" algn="l">
              <a:lnSpc>
                <a:spcPct val="100000"/>
              </a:lnSpc>
              <a:spcBef>
                <a:spcPts val="0"/>
              </a:spcBef>
              <a:spcAft>
                <a:spcPts val="0"/>
              </a:spcAft>
              <a:defRPr/>
            </a:pPr>
            <a:endParaRPr lang="en-US" sz="1200" i="0" u="none" strike="noStrike" cap="none" spc="0">
              <a:latin typeface="Times New Roman"/>
              <a:cs typeface="Times New Roman"/>
            </a:endParaRPr>
          </a:p>
          <a:p>
            <a:pPr>
              <a:defRPr/>
            </a:pPr>
            <a:r>
              <a:rPr sz="1200" b="1" i="0" u="none">
                <a:solidFill>
                  <a:srgbClr val="000000"/>
                </a:solidFill>
                <a:latin typeface="Times New Roman"/>
                <a:ea typeface="Times New Roman"/>
                <a:cs typeface="Times New Roman"/>
              </a:rPr>
              <a:t>Outputs:</a:t>
            </a:r>
            <a:r>
              <a:rPr sz="1200" b="0" i="0" u="none">
                <a:solidFill>
                  <a:srgbClr val="000000"/>
                </a:solidFill>
                <a:latin typeface="Times New Roman"/>
                <a:ea typeface="Times New Roman"/>
                <a:cs typeface="Times New Roman"/>
              </a:rPr>
              <a:t> Risk vectors, matrices, and disease risk assessments.</a:t>
            </a:r>
            <a:endParaRPr/>
          </a:p>
        </p:txBody>
      </p:sp>
      <p:sp>
        <p:nvSpPr>
          <p:cNvPr id="559959627" name=""/>
          <p:cNvSpPr txBox="1"/>
          <p:nvPr>
            <p:ph type="sldNum" sz="quarter" idx="3"/>
          </p:nvPr>
        </p:nvSpPr>
        <p:spPr bwMode="auto">
          <a:xfrm>
            <a:off x="7226903" y="5164953"/>
            <a:ext cx="2348131" cy="390574"/>
          </a:xfrm>
        </p:spPr>
        <p:txBody>
          <a:bodyPr anchor="t"/>
          <a:lstStyle/>
          <a:p>
            <a:pPr algn="r">
              <a:defRPr sz="1400" strike="noStrike"/>
            </a:pPr>
            <a:fld id="{02E2E29F-BD6F-3D53-D029-A41932734636}" type="slidenum">
              <a:rPr/>
              <a:t/>
            </a:fld>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92" name="PlaceHolder 1"/>
          <p:cNvSpPr>
            <a:spLocks noGrp="1"/>
          </p:cNvSpPr>
          <p:nvPr>
            <p:ph type="title"/>
          </p:nvPr>
        </p:nvSpPr>
        <p:spPr bwMode="auto">
          <a:xfrm>
            <a:off x="520433" y="0"/>
            <a:ext cx="8783640" cy="791280"/>
          </a:xfrm>
          <a:prstGeom prst="rect">
            <a:avLst/>
          </a:prstGeom>
          <a:noFill/>
          <a:ln w="0">
            <a:noFill/>
          </a:ln>
        </p:spPr>
        <p:txBody>
          <a:bodyPr lIns="0" tIns="0" rIns="0" bIns="0" anchor="ctr">
            <a:noAutofit/>
          </a:bodyPr>
          <a:p>
            <a:pPr indent="0" algn="ctr">
              <a:lnSpc>
                <a:spcPct val="100000"/>
              </a:lnSpc>
              <a:buNone/>
              <a:tabLst>
                <a:tab pos="0" algn="l"/>
              </a:tabLst>
              <a:defRPr/>
            </a:pPr>
            <a:r>
              <a:rPr lang="en-IE" sz="1800" b="0" strike="noStrike" spc="-1">
                <a:solidFill>
                  <a:srgbClr val="000000"/>
                </a:solidFill>
                <a:latin typeface="Arial"/>
              </a:rPr>
              <a:t>Epidemiology: Cropland Connectivity</a:t>
            </a:r>
            <a:endParaRPr lang="en-US" sz="1800" b="0" strike="noStrike" spc="-1">
              <a:solidFill>
                <a:srgbClr val="000000"/>
              </a:solidFill>
              <a:latin typeface="Arial"/>
            </a:endParaRPr>
          </a:p>
        </p:txBody>
      </p:sp>
      <p:sp>
        <p:nvSpPr>
          <p:cNvPr id="93" name=""/>
          <p:cNvSpPr/>
          <p:nvPr/>
        </p:nvSpPr>
        <p:spPr bwMode="auto">
          <a:xfrm flipH="0" flipV="0">
            <a:off x="1653480" y="863999"/>
            <a:ext cx="1800735" cy="1512719"/>
          </a:xfrm>
          <a:prstGeom prst="rect">
            <a:avLst/>
          </a:prstGeom>
          <a:noFill/>
          <a:ln w="0">
            <a:solidFill>
              <a:srgbClr val="3465A4"/>
            </a:solidFill>
          </a:ln>
        </p:spPr>
        <p:style>
          <a:lnRef idx="0"/>
          <a:fillRef idx="0"/>
          <a:effectRef idx="0"/>
          <a:fontRef idx="minor"/>
        </p:style>
        <p:txBody>
          <a:bodyPr wrap="square" lIns="90000" tIns="45000" rIns="90000" bIns="45000" anchor="ctr">
            <a:noAutofit/>
          </a:bodyPr>
          <a:p>
            <a:pPr>
              <a:lnSpc>
                <a:spcPct val="100000"/>
              </a:lnSpc>
              <a:defRPr/>
            </a:pPr>
            <a:endParaRPr lang="en-IE" sz="1800" b="0" strike="noStrike" spc="-1">
              <a:solidFill>
                <a:srgbClr val="000000"/>
              </a:solidFill>
              <a:latin typeface="Arial"/>
              <a:ea typeface="DejaVu Sans"/>
            </a:endParaRPr>
          </a:p>
        </p:txBody>
      </p:sp>
      <p:sp>
        <p:nvSpPr>
          <p:cNvPr id="94" name=""/>
          <p:cNvSpPr/>
          <p:nvPr/>
        </p:nvSpPr>
        <p:spPr bwMode="auto">
          <a:xfrm flipH="0" flipV="0">
            <a:off x="6693480" y="791999"/>
            <a:ext cx="1787769" cy="1512719"/>
          </a:xfrm>
          <a:prstGeom prst="rect">
            <a:avLst/>
          </a:prstGeom>
          <a:noFill/>
          <a:ln w="0">
            <a:solidFill>
              <a:srgbClr val="3465A4"/>
            </a:solidFill>
          </a:ln>
        </p:spPr>
        <p:style>
          <a:lnRef idx="0"/>
          <a:fillRef idx="0"/>
          <a:effectRef idx="0"/>
          <a:fontRef idx="minor"/>
        </p:style>
        <p:txBody>
          <a:bodyPr wrap="square" lIns="90000" tIns="45000" rIns="90000" bIns="45000" anchor="ctr">
            <a:noAutofit/>
          </a:bodyPr>
          <a:p>
            <a:pPr>
              <a:lnSpc>
                <a:spcPct val="100000"/>
              </a:lnSpc>
              <a:defRPr/>
            </a:pPr>
            <a:endParaRPr lang="en-IE" sz="1800" b="0" strike="noStrike" spc="-1">
              <a:solidFill>
                <a:srgbClr val="000000"/>
              </a:solidFill>
              <a:latin typeface="Arial"/>
              <a:ea typeface="DejaVu Sans"/>
            </a:endParaRPr>
          </a:p>
        </p:txBody>
      </p:sp>
      <p:sp>
        <p:nvSpPr>
          <p:cNvPr id="95" name=""/>
          <p:cNvSpPr/>
          <p:nvPr/>
        </p:nvSpPr>
        <p:spPr bwMode="auto">
          <a:xfrm>
            <a:off x="4464000" y="1659960"/>
            <a:ext cx="1223280" cy="283320"/>
          </a:xfrm>
          <a:prstGeom prst="rect">
            <a:avLst/>
          </a:prstGeom>
          <a:noFill/>
          <a:ln w="0">
            <a:noFill/>
          </a:ln>
        </p:spPr>
        <p:style>
          <a:lnRef idx="0"/>
          <a:fillRef idx="0"/>
          <a:effectRef idx="0"/>
          <a:fontRef idx="minor"/>
        </p:style>
        <p:txBody>
          <a:bodyPr lIns="90000" tIns="45000" rIns="90000" bIns="45000" anchor="t">
            <a:noAutofit/>
          </a:bodyPr>
          <a:p>
            <a:pPr>
              <a:lnSpc>
                <a:spcPct val="100000"/>
              </a:lnSpc>
              <a:defRPr/>
            </a:pPr>
            <a:r>
              <a:rPr lang="en-IE" sz="1200" b="0" strike="noStrike" spc="-1">
                <a:solidFill>
                  <a:srgbClr val="001BFF"/>
                </a:solidFill>
                <a:latin typeface="Courier New"/>
                <a:ea typeface="DejaVu Sans"/>
              </a:rPr>
              <a:t>2i 3j 6k 7l</a:t>
            </a:r>
            <a:endParaRPr lang="en-US" sz="1200" b="0" strike="noStrike" spc="-1">
              <a:solidFill>
                <a:srgbClr val="000000"/>
              </a:solidFill>
              <a:latin typeface="Arial"/>
            </a:endParaRPr>
          </a:p>
        </p:txBody>
      </p:sp>
      <p:sp>
        <p:nvSpPr>
          <p:cNvPr id="96" name=""/>
          <p:cNvSpPr/>
          <p:nvPr/>
        </p:nvSpPr>
        <p:spPr bwMode="auto">
          <a:xfrm>
            <a:off x="1743857" y="1152360"/>
            <a:ext cx="1799280" cy="1222920"/>
          </a:xfrm>
          <a:prstGeom prst="rect">
            <a:avLst/>
          </a:prstGeom>
          <a:noFill/>
          <a:ln w="0">
            <a:noFill/>
          </a:ln>
        </p:spPr>
        <p:style>
          <a:lnRef idx="0"/>
          <a:fillRef idx="0"/>
          <a:effectRef idx="0"/>
          <a:fontRef idx="minor"/>
        </p:style>
        <p:txBody>
          <a:bodyPr lIns="90000" tIns="45000" rIns="90000" bIns="45000" anchor="t">
            <a:noAutofit/>
          </a:bodyPr>
          <a:p>
            <a:pPr>
              <a:lnSpc>
                <a:spcPct val="100000"/>
              </a:lnSpc>
              <a:defRPr/>
            </a:pPr>
            <a:r>
              <a:rPr lang="en-IE" sz="1800" b="0" strike="noStrike" spc="-1">
                <a:solidFill>
                  <a:srgbClr val="FF0000"/>
                </a:solidFill>
                <a:latin typeface="Courier New"/>
                <a:ea typeface="DejaVu Sans"/>
              </a:rPr>
              <a:t>2i 3j 6k 7l</a:t>
            </a:r>
            <a:endParaRPr lang="en-US" sz="1800" b="0" strike="noStrike" spc="-1">
              <a:solidFill>
                <a:srgbClr val="000000"/>
              </a:solidFill>
              <a:latin typeface="Arial"/>
            </a:endParaRPr>
          </a:p>
          <a:p>
            <a:pPr>
              <a:lnSpc>
                <a:spcPct val="100000"/>
              </a:lnSpc>
              <a:defRPr/>
            </a:pPr>
            <a:r>
              <a:rPr lang="en-IE" sz="1800" b="0" strike="noStrike" spc="-1">
                <a:solidFill>
                  <a:srgbClr val="000000"/>
                </a:solidFill>
                <a:latin typeface="Courier New"/>
                <a:ea typeface="DejaVu Sans"/>
              </a:rPr>
              <a:t>8i 6j 4k 8l</a:t>
            </a:r>
            <a:endParaRPr lang="en-US" sz="1800" b="0" strike="noStrike" spc="-1">
              <a:solidFill>
                <a:srgbClr val="000000"/>
              </a:solidFill>
              <a:latin typeface="Arial"/>
            </a:endParaRPr>
          </a:p>
          <a:p>
            <a:pPr>
              <a:lnSpc>
                <a:spcPct val="100000"/>
              </a:lnSpc>
              <a:defRPr/>
            </a:pPr>
            <a:r>
              <a:rPr lang="en-IE" sz="1800" b="0" strike="noStrike" spc="-1">
                <a:solidFill>
                  <a:srgbClr val="000000"/>
                </a:solidFill>
                <a:latin typeface="Courier New"/>
                <a:ea typeface="DejaVu Sans"/>
              </a:rPr>
              <a:t>9i 1j 0k 0l</a:t>
            </a:r>
            <a:endParaRPr lang="en-US" sz="1800" b="0" strike="noStrike" spc="-1">
              <a:solidFill>
                <a:srgbClr val="000000"/>
              </a:solidFill>
              <a:latin typeface="Arial"/>
            </a:endParaRPr>
          </a:p>
          <a:p>
            <a:pPr>
              <a:lnSpc>
                <a:spcPct val="100000"/>
              </a:lnSpc>
              <a:defRPr/>
            </a:pPr>
            <a:r>
              <a:rPr lang="en-IE" sz="1800" b="0" strike="noStrike" spc="-1">
                <a:solidFill>
                  <a:srgbClr val="000000"/>
                </a:solidFill>
                <a:latin typeface="Courier New"/>
                <a:ea typeface="DejaVu Sans"/>
              </a:rPr>
              <a:t>1i 0j 2k 1l</a:t>
            </a:r>
            <a:endParaRPr lang="en-US" sz="1800" b="0" strike="noStrike" spc="-1">
              <a:solidFill>
                <a:srgbClr val="000000"/>
              </a:solidFill>
              <a:latin typeface="Arial"/>
            </a:endParaRPr>
          </a:p>
        </p:txBody>
      </p:sp>
      <p:sp>
        <p:nvSpPr>
          <p:cNvPr id="97" name=""/>
          <p:cNvSpPr/>
          <p:nvPr/>
        </p:nvSpPr>
        <p:spPr bwMode="auto">
          <a:xfrm>
            <a:off x="2085480" y="863999"/>
            <a:ext cx="935280" cy="578879"/>
          </a:xfrm>
          <a:prstGeom prst="rect">
            <a:avLst/>
          </a:prstGeom>
          <a:noFill/>
          <a:ln w="0">
            <a:noFill/>
          </a:ln>
        </p:spPr>
        <p:style>
          <a:lnRef idx="0"/>
          <a:fillRef idx="0"/>
          <a:effectRef idx="0"/>
          <a:fontRef idx="minor"/>
        </p:style>
        <p:txBody>
          <a:bodyPr lIns="90000" tIns="45000" rIns="90000" bIns="45000" anchor="t">
            <a:noAutofit/>
          </a:bodyPr>
          <a:p>
            <a:pPr>
              <a:lnSpc>
                <a:spcPct val="100000"/>
              </a:lnSpc>
              <a:defRPr/>
            </a:pPr>
            <a:r>
              <a:rPr lang="en-IE" sz="1800" b="0" strike="noStrike" spc="-1">
                <a:solidFill>
                  <a:srgbClr val="000000"/>
                </a:solidFill>
                <a:latin typeface="Arial"/>
                <a:ea typeface="DejaVu Sans"/>
              </a:rPr>
              <a:t>Node 1</a:t>
            </a:r>
            <a:endParaRPr lang="en-US" sz="1800" b="0" strike="noStrike" spc="-1">
              <a:solidFill>
                <a:srgbClr val="000000"/>
              </a:solidFill>
              <a:latin typeface="Arial"/>
            </a:endParaRPr>
          </a:p>
        </p:txBody>
      </p:sp>
      <p:sp>
        <p:nvSpPr>
          <p:cNvPr id="98" name=""/>
          <p:cNvSpPr/>
          <p:nvPr/>
        </p:nvSpPr>
        <p:spPr bwMode="auto">
          <a:xfrm>
            <a:off x="3741480" y="1080360"/>
            <a:ext cx="1367280" cy="578879"/>
          </a:xfrm>
          <a:prstGeom prst="rect">
            <a:avLst/>
          </a:prstGeom>
          <a:noFill/>
          <a:ln w="0">
            <a:noFill/>
          </a:ln>
        </p:spPr>
        <p:style>
          <a:lnRef idx="0"/>
          <a:fillRef idx="0"/>
          <a:effectRef idx="0"/>
          <a:fontRef idx="minor"/>
        </p:style>
        <p:txBody>
          <a:bodyPr lIns="90000" tIns="45000" rIns="90000" bIns="45000" anchor="t">
            <a:noAutofit/>
          </a:bodyPr>
          <a:p>
            <a:pPr>
              <a:lnSpc>
                <a:spcPct val="100000"/>
              </a:lnSpc>
              <a:defRPr/>
            </a:pPr>
            <a:r>
              <a:rPr lang="en-IE" sz="1800" b="0" strike="noStrike" spc="-1">
                <a:solidFill>
                  <a:srgbClr val="000000"/>
                </a:solidFill>
                <a:latin typeface="Arial"/>
                <a:ea typeface="DejaVu Sans"/>
              </a:rPr>
              <a:t>Trade route</a:t>
            </a:r>
            <a:endParaRPr lang="en-US" sz="1800" b="0" strike="noStrike" spc="-1">
              <a:solidFill>
                <a:srgbClr val="000000"/>
              </a:solidFill>
              <a:latin typeface="Arial"/>
            </a:endParaRPr>
          </a:p>
        </p:txBody>
      </p:sp>
      <p:sp>
        <p:nvSpPr>
          <p:cNvPr id="99" name=""/>
          <p:cNvSpPr/>
          <p:nvPr/>
        </p:nvSpPr>
        <p:spPr bwMode="auto">
          <a:xfrm>
            <a:off x="5397480" y="1152360"/>
            <a:ext cx="1223280" cy="287280"/>
          </a:xfrm>
          <a:prstGeom prst="rect">
            <a:avLst/>
          </a:prstGeom>
          <a:noFill/>
          <a:ln w="0">
            <a:noFill/>
          </a:ln>
        </p:spPr>
        <p:style>
          <a:lnRef idx="0"/>
          <a:fillRef idx="0"/>
          <a:effectRef idx="0"/>
          <a:fontRef idx="minor"/>
        </p:style>
        <p:txBody>
          <a:bodyPr lIns="90000" tIns="45000" rIns="90000" bIns="45000" anchor="t">
            <a:noAutofit/>
          </a:bodyPr>
          <a:p>
            <a:pPr>
              <a:lnSpc>
                <a:spcPct val="100000"/>
              </a:lnSpc>
              <a:defRPr/>
            </a:pPr>
            <a:r>
              <a:rPr lang="en-IE" sz="1200" b="0" strike="noStrike" spc="-1">
                <a:solidFill>
                  <a:srgbClr val="000000"/>
                </a:solidFill>
                <a:latin typeface="Courier New"/>
                <a:ea typeface="DejaVu Sans"/>
              </a:rPr>
              <a:t>1i 6j 9k 0i</a:t>
            </a:r>
            <a:endParaRPr lang="en-US" sz="1200" b="0" strike="noStrike" spc="-1">
              <a:solidFill>
                <a:srgbClr val="000000"/>
              </a:solidFill>
              <a:latin typeface="Arial"/>
            </a:endParaRPr>
          </a:p>
        </p:txBody>
      </p:sp>
      <p:sp>
        <p:nvSpPr>
          <p:cNvPr id="100" name=""/>
          <p:cNvSpPr/>
          <p:nvPr/>
        </p:nvSpPr>
        <p:spPr bwMode="auto">
          <a:xfrm>
            <a:off x="6837480" y="1080360"/>
            <a:ext cx="1727280" cy="1222920"/>
          </a:xfrm>
          <a:prstGeom prst="rect">
            <a:avLst/>
          </a:prstGeom>
          <a:noFill/>
          <a:ln w="0">
            <a:noFill/>
          </a:ln>
        </p:spPr>
        <p:style>
          <a:lnRef idx="0"/>
          <a:fillRef idx="0"/>
          <a:effectRef idx="0"/>
          <a:fontRef idx="minor"/>
        </p:style>
        <p:txBody>
          <a:bodyPr lIns="90000" tIns="45000" rIns="90000" bIns="45000" anchor="t">
            <a:noAutofit/>
          </a:bodyPr>
          <a:p>
            <a:pPr>
              <a:lnSpc>
                <a:spcPct val="100000"/>
              </a:lnSpc>
              <a:defRPr/>
            </a:pPr>
            <a:r>
              <a:rPr lang="en-IE" sz="1800" b="0" strike="noStrike" spc="-1">
                <a:solidFill>
                  <a:srgbClr val="FF0000"/>
                </a:solidFill>
                <a:latin typeface="Courier New"/>
                <a:ea typeface="DejaVu Sans"/>
              </a:rPr>
              <a:t>5i 3j 7k 1l</a:t>
            </a:r>
            <a:endParaRPr lang="en-US" sz="1800" b="0" strike="noStrike" spc="-1">
              <a:solidFill>
                <a:srgbClr val="000000"/>
              </a:solidFill>
              <a:latin typeface="Arial"/>
            </a:endParaRPr>
          </a:p>
          <a:p>
            <a:pPr>
              <a:lnSpc>
                <a:spcPct val="100000"/>
              </a:lnSpc>
              <a:defRPr/>
            </a:pPr>
            <a:r>
              <a:rPr lang="en-IE" sz="1800" b="0" strike="noStrike" spc="-1">
                <a:solidFill>
                  <a:srgbClr val="000000"/>
                </a:solidFill>
                <a:latin typeface="Courier New"/>
                <a:ea typeface="DejaVu Sans"/>
              </a:rPr>
              <a:t>0i 7j 4k 8l</a:t>
            </a:r>
            <a:endParaRPr lang="en-US" sz="1800" b="0" strike="noStrike" spc="-1">
              <a:solidFill>
                <a:srgbClr val="000000"/>
              </a:solidFill>
              <a:latin typeface="Arial"/>
            </a:endParaRPr>
          </a:p>
          <a:p>
            <a:pPr>
              <a:lnSpc>
                <a:spcPct val="100000"/>
              </a:lnSpc>
              <a:defRPr/>
            </a:pPr>
            <a:r>
              <a:rPr lang="en-IE" sz="1800" b="0" strike="noStrike" spc="-1">
                <a:solidFill>
                  <a:srgbClr val="000000"/>
                </a:solidFill>
                <a:latin typeface="Courier New"/>
                <a:ea typeface="DejaVu Sans"/>
              </a:rPr>
              <a:t>4i 1j 2k 3l</a:t>
            </a:r>
            <a:endParaRPr lang="en-US" sz="1800" b="0" strike="noStrike" spc="-1">
              <a:solidFill>
                <a:srgbClr val="000000"/>
              </a:solidFill>
              <a:latin typeface="Arial"/>
            </a:endParaRPr>
          </a:p>
          <a:p>
            <a:pPr>
              <a:lnSpc>
                <a:spcPct val="100000"/>
              </a:lnSpc>
              <a:defRPr/>
            </a:pPr>
            <a:r>
              <a:rPr lang="en-IE" sz="1800" b="0" strike="noStrike" spc="-1">
                <a:solidFill>
                  <a:srgbClr val="000000"/>
                </a:solidFill>
                <a:latin typeface="Courier New"/>
                <a:ea typeface="DejaVu Sans"/>
              </a:rPr>
              <a:t>1i 8j 5k 1l</a:t>
            </a:r>
            <a:endParaRPr lang="en-US" sz="1800" b="0" strike="noStrike" spc="-1">
              <a:solidFill>
                <a:srgbClr val="000000"/>
              </a:solidFill>
              <a:latin typeface="Arial"/>
            </a:endParaRPr>
          </a:p>
        </p:txBody>
      </p:sp>
      <p:sp>
        <p:nvSpPr>
          <p:cNvPr id="101" name=""/>
          <p:cNvSpPr/>
          <p:nvPr/>
        </p:nvSpPr>
        <p:spPr bwMode="auto">
          <a:xfrm>
            <a:off x="7125480" y="792360"/>
            <a:ext cx="935280" cy="578879"/>
          </a:xfrm>
          <a:prstGeom prst="rect">
            <a:avLst/>
          </a:prstGeom>
          <a:noFill/>
          <a:ln w="0">
            <a:noFill/>
          </a:ln>
        </p:spPr>
        <p:style>
          <a:lnRef idx="0"/>
          <a:fillRef idx="0"/>
          <a:effectRef idx="0"/>
          <a:fontRef idx="minor"/>
        </p:style>
        <p:txBody>
          <a:bodyPr lIns="90000" tIns="45000" rIns="90000" bIns="45000" anchor="t">
            <a:noAutofit/>
          </a:bodyPr>
          <a:p>
            <a:pPr>
              <a:lnSpc>
                <a:spcPct val="100000"/>
              </a:lnSpc>
              <a:defRPr/>
            </a:pPr>
            <a:r>
              <a:rPr lang="en-IE" sz="1800" b="0" strike="noStrike" spc="-1">
                <a:solidFill>
                  <a:srgbClr val="000000"/>
                </a:solidFill>
                <a:latin typeface="Arial"/>
                <a:ea typeface="DejaVu Sans"/>
              </a:rPr>
              <a:t>Node 2</a:t>
            </a:r>
            <a:endParaRPr lang="en-US" sz="1800" b="0" strike="noStrike" spc="-1">
              <a:solidFill>
                <a:srgbClr val="000000"/>
              </a:solidFill>
              <a:latin typeface="Arial"/>
            </a:endParaRPr>
          </a:p>
        </p:txBody>
      </p:sp>
      <p:sp>
        <p:nvSpPr>
          <p:cNvPr id="102" name=""/>
          <p:cNvSpPr/>
          <p:nvPr/>
        </p:nvSpPr>
        <p:spPr bwMode="auto">
          <a:xfrm flipH="0" flipV="0">
            <a:off x="1656000" y="3960000"/>
            <a:ext cx="1792778" cy="1512719"/>
          </a:xfrm>
          <a:prstGeom prst="rect">
            <a:avLst/>
          </a:prstGeom>
          <a:noFill/>
          <a:ln w="0">
            <a:solidFill>
              <a:srgbClr val="3465A4"/>
            </a:solidFill>
          </a:ln>
        </p:spPr>
        <p:style>
          <a:lnRef idx="0"/>
          <a:fillRef idx="0"/>
          <a:effectRef idx="0"/>
          <a:fontRef idx="minor"/>
        </p:style>
        <p:txBody>
          <a:bodyPr wrap="square" lIns="90000" tIns="45000" rIns="90000" bIns="45000" anchor="ctr">
            <a:noAutofit/>
          </a:bodyPr>
          <a:p>
            <a:pPr>
              <a:lnSpc>
                <a:spcPct val="100000"/>
              </a:lnSpc>
              <a:defRPr/>
            </a:pPr>
            <a:endParaRPr lang="en-IE" sz="1800" b="0" strike="noStrike" spc="-1">
              <a:solidFill>
                <a:srgbClr val="000000"/>
              </a:solidFill>
              <a:latin typeface="Arial"/>
              <a:ea typeface="DejaVu Sans"/>
            </a:endParaRPr>
          </a:p>
        </p:txBody>
      </p:sp>
      <p:sp>
        <p:nvSpPr>
          <p:cNvPr id="103" name=""/>
          <p:cNvSpPr/>
          <p:nvPr/>
        </p:nvSpPr>
        <p:spPr bwMode="auto">
          <a:xfrm>
            <a:off x="1728000" y="4272840"/>
            <a:ext cx="1799280" cy="1126440"/>
          </a:xfrm>
          <a:prstGeom prst="rect">
            <a:avLst/>
          </a:prstGeom>
          <a:noFill/>
          <a:ln w="0">
            <a:noFill/>
          </a:ln>
        </p:spPr>
        <p:style>
          <a:lnRef idx="0"/>
          <a:fillRef idx="0"/>
          <a:effectRef idx="0"/>
          <a:fontRef idx="minor"/>
        </p:style>
        <p:txBody>
          <a:bodyPr lIns="90000" tIns="45000" rIns="90000" bIns="45000" anchor="t">
            <a:noAutofit/>
          </a:bodyPr>
          <a:p>
            <a:pPr>
              <a:lnSpc>
                <a:spcPct val="100000"/>
              </a:lnSpc>
              <a:defRPr/>
            </a:pPr>
            <a:r>
              <a:rPr lang="en-IE" sz="1800" b="0" strike="noStrike" spc="-1">
                <a:solidFill>
                  <a:srgbClr val="FF0000"/>
                </a:solidFill>
                <a:latin typeface="Courier New"/>
                <a:ea typeface="DejaVu Sans"/>
              </a:rPr>
              <a:t>2i 3j 6k 7l</a:t>
            </a:r>
            <a:endParaRPr lang="en-US" sz="1800" b="0" strike="noStrike" spc="-1">
              <a:solidFill>
                <a:srgbClr val="000000"/>
              </a:solidFill>
              <a:latin typeface="Arial"/>
            </a:endParaRPr>
          </a:p>
          <a:p>
            <a:pPr>
              <a:lnSpc>
                <a:spcPct val="100000"/>
              </a:lnSpc>
              <a:defRPr/>
            </a:pPr>
            <a:r>
              <a:rPr lang="en-IE" sz="1800" b="0" strike="noStrike" spc="-1">
                <a:solidFill>
                  <a:srgbClr val="000000"/>
                </a:solidFill>
                <a:latin typeface="Courier New"/>
                <a:ea typeface="DejaVu Sans"/>
              </a:rPr>
              <a:t>8i 6j 4k 8l</a:t>
            </a:r>
            <a:endParaRPr lang="en-US" sz="1800" b="0" strike="noStrike" spc="-1">
              <a:solidFill>
                <a:srgbClr val="000000"/>
              </a:solidFill>
              <a:latin typeface="Arial"/>
            </a:endParaRPr>
          </a:p>
          <a:p>
            <a:pPr>
              <a:lnSpc>
                <a:spcPct val="100000"/>
              </a:lnSpc>
              <a:defRPr/>
            </a:pPr>
            <a:r>
              <a:rPr lang="en-IE" sz="1800" b="0" strike="noStrike" spc="-1">
                <a:solidFill>
                  <a:srgbClr val="000000"/>
                </a:solidFill>
                <a:latin typeface="Courier New"/>
                <a:ea typeface="DejaVu Sans"/>
              </a:rPr>
              <a:t>9i 1j 0k 0l</a:t>
            </a:r>
            <a:endParaRPr lang="en-US" sz="1800" b="0" strike="noStrike" spc="-1">
              <a:solidFill>
                <a:srgbClr val="000000"/>
              </a:solidFill>
              <a:latin typeface="Arial"/>
            </a:endParaRPr>
          </a:p>
          <a:p>
            <a:pPr>
              <a:lnSpc>
                <a:spcPct val="100000"/>
              </a:lnSpc>
              <a:defRPr/>
            </a:pPr>
            <a:r>
              <a:rPr lang="en-IE" sz="1800" b="0" strike="noStrike" spc="-1">
                <a:solidFill>
                  <a:srgbClr val="000000"/>
                </a:solidFill>
                <a:latin typeface="Courier New"/>
                <a:ea typeface="DejaVu Sans"/>
              </a:rPr>
              <a:t>1i 0j 2k 1l</a:t>
            </a:r>
            <a:endParaRPr lang="en-US" sz="1800" b="0" strike="noStrike" spc="-1">
              <a:solidFill>
                <a:srgbClr val="000000"/>
              </a:solidFill>
              <a:latin typeface="Arial"/>
            </a:endParaRPr>
          </a:p>
        </p:txBody>
      </p:sp>
      <p:sp>
        <p:nvSpPr>
          <p:cNvPr id="104" name=""/>
          <p:cNvSpPr/>
          <p:nvPr/>
        </p:nvSpPr>
        <p:spPr bwMode="auto">
          <a:xfrm>
            <a:off x="2088000" y="3974040"/>
            <a:ext cx="935280" cy="578879"/>
          </a:xfrm>
          <a:prstGeom prst="rect">
            <a:avLst/>
          </a:prstGeom>
          <a:noFill/>
          <a:ln w="0">
            <a:noFill/>
          </a:ln>
        </p:spPr>
        <p:style>
          <a:lnRef idx="0"/>
          <a:fillRef idx="0"/>
          <a:effectRef idx="0"/>
          <a:fontRef idx="minor"/>
        </p:style>
        <p:txBody>
          <a:bodyPr lIns="90000" tIns="45000" rIns="90000" bIns="45000" anchor="t">
            <a:noAutofit/>
          </a:bodyPr>
          <a:p>
            <a:pPr>
              <a:lnSpc>
                <a:spcPct val="100000"/>
              </a:lnSpc>
              <a:defRPr/>
            </a:pPr>
            <a:r>
              <a:rPr lang="en-IE" sz="1800" b="0" strike="noStrike" spc="-1">
                <a:solidFill>
                  <a:srgbClr val="000000"/>
                </a:solidFill>
                <a:latin typeface="Arial"/>
                <a:ea typeface="DejaVu Sans"/>
              </a:rPr>
              <a:t>Node 3</a:t>
            </a:r>
            <a:endParaRPr lang="en-US" sz="1800" b="0" strike="noStrike" spc="-1">
              <a:solidFill>
                <a:srgbClr val="000000"/>
              </a:solidFill>
              <a:latin typeface="Arial"/>
            </a:endParaRPr>
          </a:p>
        </p:txBody>
      </p:sp>
      <p:sp>
        <p:nvSpPr>
          <p:cNvPr id="105" name=""/>
          <p:cNvSpPr/>
          <p:nvPr/>
        </p:nvSpPr>
        <p:spPr bwMode="auto">
          <a:xfrm flipH="0" flipV="0">
            <a:off x="6696000" y="3960000"/>
            <a:ext cx="1785249" cy="1512719"/>
          </a:xfrm>
          <a:prstGeom prst="rect">
            <a:avLst/>
          </a:prstGeom>
          <a:noFill/>
          <a:ln w="0">
            <a:solidFill>
              <a:srgbClr val="3465A4"/>
            </a:solidFill>
          </a:ln>
        </p:spPr>
        <p:style>
          <a:lnRef idx="0"/>
          <a:fillRef idx="0"/>
          <a:effectRef idx="0"/>
          <a:fontRef idx="minor"/>
        </p:style>
        <p:txBody>
          <a:bodyPr wrap="square" lIns="90000" tIns="45000" rIns="90000" bIns="45000" anchor="ctr">
            <a:noAutofit/>
          </a:bodyPr>
          <a:p>
            <a:pPr>
              <a:lnSpc>
                <a:spcPct val="100000"/>
              </a:lnSpc>
              <a:defRPr/>
            </a:pPr>
            <a:endParaRPr lang="en-IE" sz="1800" b="0" strike="noStrike" spc="-1">
              <a:solidFill>
                <a:srgbClr val="000000"/>
              </a:solidFill>
              <a:latin typeface="Arial"/>
              <a:ea typeface="DejaVu Sans"/>
            </a:endParaRPr>
          </a:p>
        </p:txBody>
      </p:sp>
      <p:sp>
        <p:nvSpPr>
          <p:cNvPr id="106" name=""/>
          <p:cNvSpPr/>
          <p:nvPr/>
        </p:nvSpPr>
        <p:spPr bwMode="auto">
          <a:xfrm>
            <a:off x="6768000" y="4320000"/>
            <a:ext cx="1799280" cy="1151280"/>
          </a:xfrm>
          <a:prstGeom prst="rect">
            <a:avLst/>
          </a:prstGeom>
          <a:noFill/>
          <a:ln w="0">
            <a:noFill/>
          </a:ln>
        </p:spPr>
        <p:style>
          <a:lnRef idx="0"/>
          <a:fillRef idx="0"/>
          <a:effectRef idx="0"/>
          <a:fontRef idx="minor"/>
        </p:style>
        <p:txBody>
          <a:bodyPr lIns="90000" tIns="45000" rIns="90000" bIns="45000" anchor="t">
            <a:noAutofit/>
          </a:bodyPr>
          <a:p>
            <a:pPr>
              <a:lnSpc>
                <a:spcPct val="100000"/>
              </a:lnSpc>
              <a:defRPr/>
            </a:pPr>
            <a:r>
              <a:rPr lang="en-IE" sz="1800" b="0" strike="noStrike" spc="-1">
                <a:solidFill>
                  <a:srgbClr val="FF0000"/>
                </a:solidFill>
                <a:latin typeface="Courier New"/>
                <a:ea typeface="DejaVu Sans"/>
              </a:rPr>
              <a:t>2i 3j 6k 7l</a:t>
            </a:r>
            <a:endParaRPr lang="en-US" sz="1800" b="0" strike="noStrike" spc="-1">
              <a:solidFill>
                <a:srgbClr val="000000"/>
              </a:solidFill>
              <a:latin typeface="Arial"/>
            </a:endParaRPr>
          </a:p>
          <a:p>
            <a:pPr>
              <a:lnSpc>
                <a:spcPct val="100000"/>
              </a:lnSpc>
              <a:defRPr/>
            </a:pPr>
            <a:r>
              <a:rPr lang="en-IE" sz="1800" b="0" strike="noStrike" spc="-1">
                <a:solidFill>
                  <a:srgbClr val="000000"/>
                </a:solidFill>
                <a:latin typeface="Courier New"/>
                <a:ea typeface="DejaVu Sans"/>
              </a:rPr>
              <a:t>8i 6j 4k 8l</a:t>
            </a:r>
            <a:endParaRPr lang="en-US" sz="1800" b="0" strike="noStrike" spc="-1">
              <a:solidFill>
                <a:srgbClr val="000000"/>
              </a:solidFill>
              <a:latin typeface="Arial"/>
            </a:endParaRPr>
          </a:p>
          <a:p>
            <a:pPr>
              <a:lnSpc>
                <a:spcPct val="100000"/>
              </a:lnSpc>
              <a:defRPr/>
            </a:pPr>
            <a:r>
              <a:rPr lang="en-IE" sz="1800" b="0" strike="noStrike" spc="-1">
                <a:solidFill>
                  <a:srgbClr val="000000"/>
                </a:solidFill>
                <a:latin typeface="Courier New"/>
                <a:ea typeface="DejaVu Sans"/>
              </a:rPr>
              <a:t>9i 1j 0k 0l</a:t>
            </a:r>
            <a:endParaRPr lang="en-US" sz="1800" b="0" strike="noStrike" spc="-1">
              <a:solidFill>
                <a:srgbClr val="000000"/>
              </a:solidFill>
              <a:latin typeface="Arial"/>
            </a:endParaRPr>
          </a:p>
          <a:p>
            <a:pPr>
              <a:lnSpc>
                <a:spcPct val="100000"/>
              </a:lnSpc>
              <a:defRPr/>
            </a:pPr>
            <a:r>
              <a:rPr lang="en-IE" sz="1800" b="0" strike="noStrike" spc="-1">
                <a:solidFill>
                  <a:srgbClr val="000000"/>
                </a:solidFill>
                <a:latin typeface="Courier New"/>
                <a:ea typeface="DejaVu Sans"/>
              </a:rPr>
              <a:t>1i 0j 2k 1l</a:t>
            </a:r>
            <a:endParaRPr lang="en-US" sz="1800" b="0" strike="noStrike" spc="-1">
              <a:solidFill>
                <a:srgbClr val="000000"/>
              </a:solidFill>
              <a:latin typeface="Arial"/>
            </a:endParaRPr>
          </a:p>
        </p:txBody>
      </p:sp>
      <p:sp>
        <p:nvSpPr>
          <p:cNvPr id="107" name=""/>
          <p:cNvSpPr/>
          <p:nvPr/>
        </p:nvSpPr>
        <p:spPr bwMode="auto">
          <a:xfrm>
            <a:off x="7128000" y="3974040"/>
            <a:ext cx="935280" cy="578879"/>
          </a:xfrm>
          <a:prstGeom prst="rect">
            <a:avLst/>
          </a:prstGeom>
          <a:noFill/>
          <a:ln w="0">
            <a:noFill/>
          </a:ln>
        </p:spPr>
        <p:style>
          <a:lnRef idx="0"/>
          <a:fillRef idx="0"/>
          <a:effectRef idx="0"/>
          <a:fontRef idx="minor"/>
        </p:style>
        <p:txBody>
          <a:bodyPr lIns="90000" tIns="45000" rIns="90000" bIns="45000" anchor="t">
            <a:noAutofit/>
          </a:bodyPr>
          <a:p>
            <a:pPr>
              <a:lnSpc>
                <a:spcPct val="100000"/>
              </a:lnSpc>
              <a:defRPr/>
            </a:pPr>
            <a:r>
              <a:rPr lang="en-IE" sz="1800" b="0" strike="noStrike" spc="-1">
                <a:solidFill>
                  <a:srgbClr val="000000"/>
                </a:solidFill>
                <a:latin typeface="Arial"/>
                <a:ea typeface="DejaVu Sans"/>
              </a:rPr>
              <a:t>Node 4</a:t>
            </a:r>
            <a:endParaRPr lang="en-US" sz="1800" b="0" strike="noStrike" spc="-1">
              <a:solidFill>
                <a:srgbClr val="000000"/>
              </a:solidFill>
              <a:latin typeface="Arial"/>
            </a:endParaRPr>
          </a:p>
        </p:txBody>
      </p:sp>
      <p:cxnSp>
        <p:nvCxnSpPr>
          <p:cNvPr id="108" name=""/>
          <p:cNvCxnSpPr>
            <a:cxnSpLocks/>
            <a:stCxn id="93" idx="3"/>
          </p:cNvCxnSpPr>
          <p:nvPr/>
        </p:nvCxnSpPr>
        <p:spPr bwMode="auto">
          <a:xfrm rot="0" flipH="0" flipV="0">
            <a:off x="3454215" y="1625040"/>
            <a:ext cx="3119023" cy="0"/>
          </a:xfrm>
          <a:prstGeom prst="straightConnector1">
            <a:avLst/>
          </a:prstGeom>
          <a:ln w="0">
            <a:solidFill>
              <a:srgbClr val="3465A4"/>
            </a:solidFill>
            <a:headEnd type="triangle" w="med" len="med"/>
            <a:tailEnd type="triangle" w="med" len="med"/>
          </a:ln>
        </p:spPr>
      </p:cxnSp>
      <p:cxnSp>
        <p:nvCxnSpPr>
          <p:cNvPr id="109" name=""/>
          <p:cNvCxnSpPr>
            <a:cxnSpLocks/>
          </p:cNvCxnSpPr>
          <p:nvPr/>
        </p:nvCxnSpPr>
        <p:spPr bwMode="auto">
          <a:xfrm>
            <a:off x="3619440" y="4762440"/>
            <a:ext cx="2915640" cy="1080"/>
          </a:xfrm>
          <a:prstGeom prst="straightConnector1">
            <a:avLst/>
          </a:prstGeom>
          <a:ln w="0">
            <a:solidFill>
              <a:srgbClr val="3465A4"/>
            </a:solidFill>
            <a:headEnd type="triangle" w="med" len="med"/>
            <a:tailEnd type="triangle" w="med" len="med"/>
          </a:ln>
        </p:spPr>
      </p:cxnSp>
      <p:cxnSp>
        <p:nvCxnSpPr>
          <p:cNvPr id="110" name=""/>
          <p:cNvCxnSpPr>
            <a:cxnSpLocks/>
            <a:stCxn id="93" idx="2"/>
            <a:endCxn id="102" idx="0"/>
          </p:cNvCxnSpPr>
          <p:nvPr/>
        </p:nvCxnSpPr>
        <p:spPr bwMode="auto">
          <a:xfrm rot="5399978" flipH="0" flipV="0">
            <a:off x="1761478" y="3168360"/>
            <a:ext cx="1583280" cy="0"/>
          </a:xfrm>
          <a:prstGeom prst="straightConnector1">
            <a:avLst/>
          </a:prstGeom>
          <a:ln w="0">
            <a:solidFill>
              <a:srgbClr val="3465A4"/>
            </a:solidFill>
            <a:headEnd type="triangle" w="med" len="med"/>
            <a:tailEnd type="triangle" w="med" len="med"/>
          </a:ln>
        </p:spPr>
      </p:cxnSp>
      <p:cxnSp>
        <p:nvCxnSpPr>
          <p:cNvPr id="111" name=""/>
          <p:cNvCxnSpPr>
            <a:cxnSpLocks/>
            <a:endCxn id="107" idx="0"/>
          </p:cNvCxnSpPr>
          <p:nvPr/>
        </p:nvCxnSpPr>
        <p:spPr bwMode="auto">
          <a:xfrm>
            <a:off x="7572240" y="2390760"/>
            <a:ext cx="23760" cy="1583640"/>
          </a:xfrm>
          <a:prstGeom prst="straightConnector1">
            <a:avLst/>
          </a:prstGeom>
          <a:ln w="0">
            <a:solidFill>
              <a:srgbClr val="3465A4"/>
            </a:solidFill>
            <a:headEnd type="triangle" w="med" len="med"/>
            <a:tailEnd type="triangle" w="med" len="med"/>
          </a:ln>
        </p:spPr>
      </p:cxnSp>
      <p:cxnSp>
        <p:nvCxnSpPr>
          <p:cNvPr id="112" name=""/>
          <p:cNvCxnSpPr>
            <a:cxnSpLocks/>
          </p:cNvCxnSpPr>
          <p:nvPr/>
        </p:nvCxnSpPr>
        <p:spPr bwMode="auto">
          <a:xfrm flipH="1" flipV="1">
            <a:off x="3636360" y="2448000"/>
            <a:ext cx="2975040" cy="1486800"/>
          </a:xfrm>
          <a:prstGeom prst="straightConnector1">
            <a:avLst/>
          </a:prstGeom>
          <a:ln w="0">
            <a:solidFill>
              <a:srgbClr val="3465A4"/>
            </a:solidFill>
            <a:headEnd type="triangle" w="med" len="med"/>
            <a:tailEnd type="triangle" w="med" len="med"/>
          </a:ln>
        </p:spPr>
      </p:cxnSp>
      <p:cxnSp>
        <p:nvCxnSpPr>
          <p:cNvPr id="113" name=""/>
          <p:cNvCxnSpPr>
            <a:cxnSpLocks/>
          </p:cNvCxnSpPr>
          <p:nvPr/>
        </p:nvCxnSpPr>
        <p:spPr bwMode="auto">
          <a:xfrm flipV="1">
            <a:off x="3600360" y="2342880"/>
            <a:ext cx="3011040" cy="1582200"/>
          </a:xfrm>
          <a:prstGeom prst="straightConnector1">
            <a:avLst/>
          </a:prstGeom>
          <a:ln w="0">
            <a:solidFill>
              <a:srgbClr val="3465A4"/>
            </a:solidFill>
            <a:headEnd type="triangle" w="med" len="med"/>
            <a:tailEnd type="triangle" w="med" len="med"/>
          </a:ln>
        </p:spPr>
      </p:cxnSp>
      <p:sp>
        <p:nvSpPr>
          <p:cNvPr id="114" name=""/>
          <p:cNvSpPr/>
          <p:nvPr/>
        </p:nvSpPr>
        <p:spPr bwMode="auto">
          <a:xfrm>
            <a:off x="3525480" y="2016000"/>
            <a:ext cx="1223280" cy="283320"/>
          </a:xfrm>
          <a:prstGeom prst="rect">
            <a:avLst/>
          </a:prstGeom>
          <a:noFill/>
          <a:ln w="0">
            <a:noFill/>
          </a:ln>
        </p:spPr>
        <p:style>
          <a:lnRef idx="0"/>
          <a:fillRef idx="0"/>
          <a:effectRef idx="0"/>
          <a:fontRef idx="minor"/>
        </p:style>
        <p:txBody>
          <a:bodyPr lIns="90000" tIns="45000" rIns="90000" bIns="45000" anchor="t">
            <a:noAutofit/>
          </a:bodyPr>
          <a:p>
            <a:pPr>
              <a:lnSpc>
                <a:spcPct val="100000"/>
              </a:lnSpc>
              <a:defRPr/>
            </a:pPr>
            <a:r>
              <a:rPr lang="en-IE" sz="1200" b="0" strike="noStrike" spc="-1">
                <a:solidFill>
                  <a:srgbClr val="000000"/>
                </a:solidFill>
                <a:latin typeface="Courier New"/>
                <a:ea typeface="DejaVu Sans"/>
              </a:rPr>
              <a:t>2i 3j 6k 7l</a:t>
            </a:r>
            <a:endParaRPr lang="en-US" sz="1200" b="0" strike="noStrike" spc="-1">
              <a:solidFill>
                <a:srgbClr val="000000"/>
              </a:solidFill>
              <a:latin typeface="Arial"/>
            </a:endParaRPr>
          </a:p>
        </p:txBody>
      </p:sp>
      <p:sp>
        <p:nvSpPr>
          <p:cNvPr id="115" name=""/>
          <p:cNvSpPr/>
          <p:nvPr/>
        </p:nvSpPr>
        <p:spPr bwMode="auto">
          <a:xfrm>
            <a:off x="8928000" y="2304000"/>
            <a:ext cx="503280" cy="426600"/>
          </a:xfrm>
          <a:prstGeom prst="rect">
            <a:avLst/>
          </a:prstGeom>
          <a:noFill/>
          <a:ln w="0">
            <a:noFill/>
          </a:ln>
        </p:spPr>
        <p:style>
          <a:lnRef idx="0"/>
          <a:fillRef idx="0"/>
          <a:effectRef idx="0"/>
          <a:fontRef idx="minor"/>
        </p:style>
        <p:txBody>
          <a:bodyPr lIns="90000" tIns="45000" rIns="90000" bIns="45000" anchor="t">
            <a:noAutofit/>
          </a:bodyPr>
          <a:p>
            <a:pPr>
              <a:lnSpc>
                <a:spcPct val="100000"/>
              </a:lnSpc>
              <a:defRPr/>
            </a:pPr>
            <a:endParaRPr lang="en-IE" sz="700" b="0" strike="noStrike" spc="-1">
              <a:solidFill>
                <a:srgbClr val="000000"/>
              </a:solidFill>
              <a:latin typeface="Arial"/>
              <a:ea typeface="DejaVu Sans"/>
            </a:endParaRPr>
          </a:p>
        </p:txBody>
      </p:sp>
      <p:sp>
        <p:nvSpPr>
          <p:cNvPr id="116" name=""/>
          <p:cNvSpPr/>
          <p:nvPr/>
        </p:nvSpPr>
        <p:spPr bwMode="auto">
          <a:xfrm>
            <a:off x="4320000" y="4392000"/>
            <a:ext cx="1223280" cy="283320"/>
          </a:xfrm>
          <a:prstGeom prst="rect">
            <a:avLst/>
          </a:prstGeom>
          <a:noFill/>
          <a:ln w="0">
            <a:noFill/>
          </a:ln>
        </p:spPr>
        <p:style>
          <a:lnRef idx="0"/>
          <a:fillRef idx="0"/>
          <a:effectRef idx="0"/>
          <a:fontRef idx="minor"/>
        </p:style>
        <p:txBody>
          <a:bodyPr lIns="90000" tIns="45000" rIns="90000" bIns="45000" anchor="t">
            <a:noAutofit/>
          </a:bodyPr>
          <a:p>
            <a:pPr>
              <a:lnSpc>
                <a:spcPct val="100000"/>
              </a:lnSpc>
              <a:defRPr/>
            </a:pPr>
            <a:r>
              <a:rPr lang="en-IE" sz="1200" b="0" strike="noStrike" spc="-1">
                <a:solidFill>
                  <a:srgbClr val="001BFF"/>
                </a:solidFill>
                <a:latin typeface="Courier New"/>
                <a:ea typeface="DejaVu Sans"/>
              </a:rPr>
              <a:t>2i 3j 6k 7l</a:t>
            </a:r>
            <a:endParaRPr lang="en-US" sz="1200" b="0" strike="noStrike" spc="-1">
              <a:solidFill>
                <a:srgbClr val="000000"/>
              </a:solidFill>
              <a:latin typeface="Arial"/>
            </a:endParaRPr>
          </a:p>
        </p:txBody>
      </p:sp>
      <p:sp>
        <p:nvSpPr>
          <p:cNvPr id="117" name=""/>
          <p:cNvSpPr/>
          <p:nvPr/>
        </p:nvSpPr>
        <p:spPr bwMode="auto">
          <a:xfrm>
            <a:off x="5400000" y="4035960"/>
            <a:ext cx="1223280" cy="283320"/>
          </a:xfrm>
          <a:prstGeom prst="rect">
            <a:avLst/>
          </a:prstGeom>
          <a:noFill/>
          <a:ln w="0">
            <a:noFill/>
          </a:ln>
        </p:spPr>
        <p:style>
          <a:lnRef idx="0"/>
          <a:fillRef idx="0"/>
          <a:effectRef idx="0"/>
          <a:fontRef idx="minor"/>
        </p:style>
        <p:txBody>
          <a:bodyPr lIns="90000" tIns="45000" rIns="90000" bIns="45000" anchor="t">
            <a:noAutofit/>
          </a:bodyPr>
          <a:p>
            <a:pPr>
              <a:lnSpc>
                <a:spcPct val="100000"/>
              </a:lnSpc>
              <a:defRPr/>
            </a:pPr>
            <a:r>
              <a:rPr lang="en-IE" sz="1200" b="0" strike="noStrike" spc="-1">
                <a:solidFill>
                  <a:srgbClr val="000000"/>
                </a:solidFill>
                <a:latin typeface="Courier New"/>
                <a:ea typeface="DejaVu Sans"/>
              </a:rPr>
              <a:t>2i 3j 6k 7l</a:t>
            </a:r>
            <a:endParaRPr lang="en-US" sz="1200" b="0" strike="noStrike" spc="-1">
              <a:solidFill>
                <a:srgbClr val="000000"/>
              </a:solidFill>
              <a:latin typeface="Arial"/>
            </a:endParaRPr>
          </a:p>
        </p:txBody>
      </p:sp>
      <p:sp>
        <p:nvSpPr>
          <p:cNvPr id="118" name=""/>
          <p:cNvSpPr/>
          <p:nvPr/>
        </p:nvSpPr>
        <p:spPr bwMode="auto">
          <a:xfrm>
            <a:off x="3600000" y="5040000"/>
            <a:ext cx="1223280" cy="283320"/>
          </a:xfrm>
          <a:prstGeom prst="rect">
            <a:avLst/>
          </a:prstGeom>
          <a:noFill/>
          <a:ln w="0">
            <a:noFill/>
          </a:ln>
        </p:spPr>
        <p:style>
          <a:lnRef idx="0"/>
          <a:fillRef idx="0"/>
          <a:effectRef idx="0"/>
          <a:fontRef idx="minor"/>
        </p:style>
        <p:txBody>
          <a:bodyPr lIns="90000" tIns="45000" rIns="90000" bIns="45000" anchor="t">
            <a:noAutofit/>
          </a:bodyPr>
          <a:p>
            <a:pPr>
              <a:lnSpc>
                <a:spcPct val="100000"/>
              </a:lnSpc>
              <a:defRPr/>
            </a:pPr>
            <a:r>
              <a:rPr lang="en-IE" sz="1200" b="0" strike="noStrike" spc="-1">
                <a:solidFill>
                  <a:srgbClr val="000000"/>
                </a:solidFill>
                <a:latin typeface="Courier New"/>
                <a:ea typeface="DejaVu Sans"/>
              </a:rPr>
              <a:t>2i 3j 6k 7l</a:t>
            </a:r>
            <a:endParaRPr lang="en-US" sz="1200" b="0" strike="noStrike" spc="-1">
              <a:solidFill>
                <a:srgbClr val="000000"/>
              </a:solidFill>
              <a:latin typeface="Arial"/>
            </a:endParaRPr>
          </a:p>
        </p:txBody>
      </p:sp>
      <p:sp>
        <p:nvSpPr>
          <p:cNvPr id="119" name=""/>
          <p:cNvSpPr/>
          <p:nvPr/>
        </p:nvSpPr>
        <p:spPr bwMode="auto">
          <a:xfrm rot="16178399">
            <a:off x="2877120" y="3388680"/>
            <a:ext cx="865440" cy="283320"/>
          </a:xfrm>
          <a:prstGeom prst="rect">
            <a:avLst/>
          </a:prstGeom>
          <a:noFill/>
          <a:ln w="0">
            <a:noFill/>
          </a:ln>
        </p:spPr>
        <p:style>
          <a:lnRef idx="0"/>
          <a:fillRef idx="0"/>
          <a:effectRef idx="0"/>
          <a:fontRef idx="minor"/>
        </p:style>
        <p:txBody>
          <a:bodyPr lIns="90000" tIns="45000" rIns="90000" bIns="45000" anchor="t">
            <a:noAutofit/>
          </a:bodyPr>
          <a:p>
            <a:pPr>
              <a:lnSpc>
                <a:spcPct val="100000"/>
              </a:lnSpc>
              <a:defRPr/>
            </a:pPr>
            <a:r>
              <a:rPr lang="en-IE" sz="800" b="0" strike="noStrike" spc="-1">
                <a:solidFill>
                  <a:srgbClr val="000000"/>
                </a:solidFill>
                <a:latin typeface="Courier New"/>
                <a:ea typeface="DejaVu Sans"/>
              </a:rPr>
              <a:t>2i 3j 6k 7l</a:t>
            </a:r>
            <a:endParaRPr lang="en-US" sz="800" b="0" strike="noStrike" spc="-1">
              <a:solidFill>
                <a:srgbClr val="000000"/>
              </a:solidFill>
              <a:latin typeface="Arial"/>
            </a:endParaRPr>
          </a:p>
        </p:txBody>
      </p:sp>
      <p:sp>
        <p:nvSpPr>
          <p:cNvPr id="120" name=""/>
          <p:cNvSpPr/>
          <p:nvPr/>
        </p:nvSpPr>
        <p:spPr bwMode="auto">
          <a:xfrm rot="16178399">
            <a:off x="1509120" y="2668680"/>
            <a:ext cx="865440" cy="283320"/>
          </a:xfrm>
          <a:prstGeom prst="rect">
            <a:avLst/>
          </a:prstGeom>
          <a:noFill/>
          <a:ln w="0">
            <a:noFill/>
          </a:ln>
        </p:spPr>
        <p:style>
          <a:lnRef idx="0"/>
          <a:fillRef idx="0"/>
          <a:effectRef idx="0"/>
          <a:fontRef idx="minor"/>
        </p:style>
        <p:txBody>
          <a:bodyPr lIns="90000" tIns="45000" rIns="90000" bIns="45000" anchor="t">
            <a:noAutofit/>
          </a:bodyPr>
          <a:p>
            <a:pPr>
              <a:lnSpc>
                <a:spcPct val="100000"/>
              </a:lnSpc>
              <a:defRPr/>
            </a:pPr>
            <a:r>
              <a:rPr lang="en-IE" sz="800" b="0" strike="noStrike" spc="-1">
                <a:solidFill>
                  <a:srgbClr val="000000"/>
                </a:solidFill>
                <a:latin typeface="Courier New"/>
                <a:ea typeface="DejaVu Sans"/>
              </a:rPr>
              <a:t>2i 3j 6k 7l</a:t>
            </a:r>
            <a:endParaRPr lang="en-US" sz="800" b="0" strike="noStrike" spc="-1">
              <a:solidFill>
                <a:srgbClr val="000000"/>
              </a:solidFill>
              <a:latin typeface="Arial"/>
            </a:endParaRPr>
          </a:p>
        </p:txBody>
      </p:sp>
      <p:sp>
        <p:nvSpPr>
          <p:cNvPr id="121" name=""/>
          <p:cNvSpPr/>
          <p:nvPr/>
        </p:nvSpPr>
        <p:spPr bwMode="auto">
          <a:xfrm rot="16178399">
            <a:off x="2302560" y="3024720"/>
            <a:ext cx="865440" cy="283320"/>
          </a:xfrm>
          <a:prstGeom prst="rect">
            <a:avLst/>
          </a:prstGeom>
          <a:noFill/>
          <a:ln w="0">
            <a:noFill/>
          </a:ln>
        </p:spPr>
        <p:style>
          <a:lnRef idx="0"/>
          <a:fillRef idx="0"/>
          <a:effectRef idx="0"/>
          <a:fontRef idx="minor"/>
        </p:style>
        <p:txBody>
          <a:bodyPr lIns="90000" tIns="45000" rIns="90000" bIns="45000" anchor="t">
            <a:noAutofit/>
          </a:bodyPr>
          <a:p>
            <a:pPr>
              <a:lnSpc>
                <a:spcPct val="100000"/>
              </a:lnSpc>
              <a:defRPr/>
            </a:pPr>
            <a:r>
              <a:rPr lang="en-IE" sz="800" b="0" strike="noStrike" spc="-1">
                <a:solidFill>
                  <a:srgbClr val="001BFF"/>
                </a:solidFill>
                <a:latin typeface="Courier New"/>
                <a:ea typeface="DejaVu Sans"/>
              </a:rPr>
              <a:t>2i 3j 6k 7l</a:t>
            </a:r>
            <a:endParaRPr lang="en-US" sz="800" b="0" strike="noStrike" spc="-1">
              <a:solidFill>
                <a:srgbClr val="000000"/>
              </a:solidFill>
              <a:latin typeface="Arial"/>
            </a:endParaRPr>
          </a:p>
        </p:txBody>
      </p:sp>
      <p:sp>
        <p:nvSpPr>
          <p:cNvPr id="122" name=""/>
          <p:cNvSpPr/>
          <p:nvPr/>
        </p:nvSpPr>
        <p:spPr bwMode="auto">
          <a:xfrm rot="16178399">
            <a:off x="6406560" y="2596680"/>
            <a:ext cx="865440" cy="283320"/>
          </a:xfrm>
          <a:prstGeom prst="rect">
            <a:avLst/>
          </a:prstGeom>
          <a:noFill/>
          <a:ln w="0">
            <a:noFill/>
          </a:ln>
        </p:spPr>
        <p:style>
          <a:lnRef idx="0"/>
          <a:fillRef idx="0"/>
          <a:effectRef idx="0"/>
          <a:fontRef idx="minor"/>
        </p:style>
        <p:txBody>
          <a:bodyPr lIns="90000" tIns="45000" rIns="90000" bIns="45000" anchor="t">
            <a:noAutofit/>
          </a:bodyPr>
          <a:p>
            <a:pPr>
              <a:lnSpc>
                <a:spcPct val="100000"/>
              </a:lnSpc>
              <a:defRPr/>
            </a:pPr>
            <a:r>
              <a:rPr lang="en-IE" sz="800" b="0" strike="noStrike" spc="-1">
                <a:solidFill>
                  <a:srgbClr val="000000"/>
                </a:solidFill>
                <a:latin typeface="Courier New"/>
                <a:ea typeface="DejaVu Sans"/>
              </a:rPr>
              <a:t>2i 3j 6k 7l</a:t>
            </a:r>
            <a:endParaRPr lang="en-US" sz="800" b="0" strike="noStrike" spc="-1">
              <a:solidFill>
                <a:srgbClr val="000000"/>
              </a:solidFill>
              <a:latin typeface="Arial"/>
            </a:endParaRPr>
          </a:p>
        </p:txBody>
      </p:sp>
      <p:sp>
        <p:nvSpPr>
          <p:cNvPr id="123" name=""/>
          <p:cNvSpPr/>
          <p:nvPr/>
        </p:nvSpPr>
        <p:spPr bwMode="auto">
          <a:xfrm rot="16178399">
            <a:off x="7990560" y="3388680"/>
            <a:ext cx="865440" cy="283320"/>
          </a:xfrm>
          <a:prstGeom prst="rect">
            <a:avLst/>
          </a:prstGeom>
          <a:noFill/>
          <a:ln w="0">
            <a:noFill/>
          </a:ln>
        </p:spPr>
        <p:style>
          <a:lnRef idx="0"/>
          <a:fillRef idx="0"/>
          <a:effectRef idx="0"/>
          <a:fontRef idx="minor"/>
        </p:style>
        <p:txBody>
          <a:bodyPr lIns="90000" tIns="45000" rIns="90000" bIns="45000" anchor="t">
            <a:noAutofit/>
          </a:bodyPr>
          <a:p>
            <a:pPr>
              <a:lnSpc>
                <a:spcPct val="100000"/>
              </a:lnSpc>
              <a:defRPr/>
            </a:pPr>
            <a:r>
              <a:rPr lang="en-IE" sz="800" b="0" strike="noStrike" spc="-1">
                <a:solidFill>
                  <a:srgbClr val="000000"/>
                </a:solidFill>
                <a:latin typeface="Courier New"/>
                <a:ea typeface="DejaVu Sans"/>
              </a:rPr>
              <a:t>2i 3j 6k 7l</a:t>
            </a:r>
            <a:endParaRPr lang="en-US" sz="800" b="0" strike="noStrike" spc="-1">
              <a:solidFill>
                <a:srgbClr val="000000"/>
              </a:solidFill>
              <a:latin typeface="Arial"/>
            </a:endParaRPr>
          </a:p>
        </p:txBody>
      </p:sp>
      <p:sp>
        <p:nvSpPr>
          <p:cNvPr id="124" name=""/>
          <p:cNvSpPr/>
          <p:nvPr/>
        </p:nvSpPr>
        <p:spPr bwMode="auto">
          <a:xfrm rot="16178399">
            <a:off x="7282800" y="3024720"/>
            <a:ext cx="865440" cy="283320"/>
          </a:xfrm>
          <a:prstGeom prst="rect">
            <a:avLst/>
          </a:prstGeom>
          <a:noFill/>
          <a:ln w="0">
            <a:noFill/>
          </a:ln>
        </p:spPr>
        <p:style>
          <a:lnRef idx="0"/>
          <a:fillRef idx="0"/>
          <a:effectRef idx="0"/>
          <a:fontRef idx="minor"/>
        </p:style>
        <p:txBody>
          <a:bodyPr lIns="90000" tIns="45000" rIns="90000" bIns="45000" anchor="t">
            <a:noAutofit/>
          </a:bodyPr>
          <a:p>
            <a:pPr>
              <a:lnSpc>
                <a:spcPct val="100000"/>
              </a:lnSpc>
              <a:defRPr/>
            </a:pPr>
            <a:r>
              <a:rPr lang="en-IE" sz="800" b="0" strike="noStrike" spc="-1">
                <a:solidFill>
                  <a:srgbClr val="001BFF"/>
                </a:solidFill>
                <a:latin typeface="Courier New"/>
                <a:ea typeface="DejaVu Sans"/>
              </a:rPr>
              <a:t>2i 3j 6k 7l</a:t>
            </a:r>
            <a:endParaRPr lang="en-US" sz="800" b="0" strike="noStrike" spc="-1">
              <a:solidFill>
                <a:srgbClr val="000000"/>
              </a:solidFill>
              <a:latin typeface="Arial"/>
            </a:endParaRPr>
          </a:p>
        </p:txBody>
      </p:sp>
      <p:sp>
        <p:nvSpPr>
          <p:cNvPr id="125" name=""/>
          <p:cNvSpPr/>
          <p:nvPr/>
        </p:nvSpPr>
        <p:spPr bwMode="auto">
          <a:xfrm rot="20050200">
            <a:off x="4104720" y="3209040"/>
            <a:ext cx="916200" cy="288720"/>
          </a:xfrm>
          <a:prstGeom prst="rect">
            <a:avLst/>
          </a:prstGeom>
          <a:noFill/>
          <a:ln w="0">
            <a:noFill/>
          </a:ln>
        </p:spPr>
        <p:style>
          <a:lnRef idx="0"/>
          <a:fillRef idx="0"/>
          <a:effectRef idx="0"/>
          <a:fontRef idx="minor"/>
        </p:style>
        <p:txBody>
          <a:bodyPr lIns="90000" tIns="45000" rIns="90000" bIns="45000" anchor="t">
            <a:noAutofit/>
          </a:bodyPr>
          <a:p>
            <a:pPr>
              <a:lnSpc>
                <a:spcPct val="100000"/>
              </a:lnSpc>
              <a:defRPr/>
            </a:pPr>
            <a:r>
              <a:rPr lang="en-IE" sz="800" b="0" strike="noStrike" spc="-1">
                <a:solidFill>
                  <a:srgbClr val="000000"/>
                </a:solidFill>
                <a:latin typeface="Courier New"/>
                <a:ea typeface="DejaVu Sans"/>
              </a:rPr>
              <a:t>2i 3j 6k 7l</a:t>
            </a:r>
            <a:endParaRPr lang="en-US" sz="800" b="0" strike="noStrike" spc="-1">
              <a:solidFill>
                <a:srgbClr val="000000"/>
              </a:solidFill>
              <a:latin typeface="Arial"/>
            </a:endParaRPr>
          </a:p>
        </p:txBody>
      </p:sp>
      <p:sp>
        <p:nvSpPr>
          <p:cNvPr id="126" name=""/>
          <p:cNvSpPr/>
          <p:nvPr/>
        </p:nvSpPr>
        <p:spPr bwMode="auto">
          <a:xfrm rot="1617600">
            <a:off x="5254920" y="3243240"/>
            <a:ext cx="865440" cy="283320"/>
          </a:xfrm>
          <a:prstGeom prst="rect">
            <a:avLst/>
          </a:prstGeom>
          <a:noFill/>
          <a:ln w="0">
            <a:noFill/>
          </a:ln>
        </p:spPr>
        <p:style>
          <a:lnRef idx="0"/>
          <a:fillRef idx="0"/>
          <a:effectRef idx="0"/>
          <a:fontRef idx="minor"/>
        </p:style>
        <p:txBody>
          <a:bodyPr lIns="90000" tIns="45000" rIns="90000" bIns="45000" anchor="t">
            <a:noAutofit/>
          </a:bodyPr>
          <a:p>
            <a:pPr>
              <a:lnSpc>
                <a:spcPct val="100000"/>
              </a:lnSpc>
              <a:defRPr/>
            </a:pPr>
            <a:r>
              <a:rPr lang="en-IE" sz="800" b="0" strike="noStrike" spc="-1">
                <a:solidFill>
                  <a:srgbClr val="000000"/>
                </a:solidFill>
                <a:latin typeface="Courier New"/>
                <a:ea typeface="DejaVu Sans"/>
              </a:rPr>
              <a:t>2i 3j 6k 7l</a:t>
            </a:r>
            <a:endParaRPr lang="en-US" sz="800" b="0" strike="noStrike" spc="-1">
              <a:solidFill>
                <a:srgbClr val="000000"/>
              </a:solidFill>
              <a:latin typeface="Arial"/>
            </a:endParaRPr>
          </a:p>
        </p:txBody>
      </p:sp>
      <p:sp>
        <p:nvSpPr>
          <p:cNvPr id="127" name=""/>
          <p:cNvSpPr/>
          <p:nvPr/>
        </p:nvSpPr>
        <p:spPr bwMode="auto">
          <a:xfrm>
            <a:off x="72000" y="3019320"/>
            <a:ext cx="1583280" cy="2137320"/>
          </a:xfrm>
          <a:prstGeom prst="rect">
            <a:avLst/>
          </a:prstGeom>
          <a:noFill/>
          <a:ln w="0">
            <a:noFill/>
          </a:ln>
        </p:spPr>
        <p:style>
          <a:lnRef idx="0"/>
          <a:fillRef idx="0"/>
          <a:effectRef idx="0"/>
          <a:fontRef idx="minor"/>
        </p:style>
        <p:txBody>
          <a:bodyPr lIns="90000" tIns="45000" rIns="90000" bIns="45000" anchor="t">
            <a:noAutofit/>
          </a:bodyPr>
          <a:p>
            <a:pPr algn="ctr">
              <a:lnSpc>
                <a:spcPct val="100000"/>
              </a:lnSpc>
              <a:defRPr/>
            </a:pPr>
            <a:r>
              <a:rPr lang="en-IE" sz="1200" b="1" strike="noStrike" spc="-1">
                <a:solidFill>
                  <a:srgbClr val="000000"/>
                </a:solidFill>
                <a:latin typeface="Arial"/>
                <a:ea typeface="DejaVu Sans"/>
              </a:rPr>
              <a:t>Legend</a:t>
            </a:r>
            <a:endParaRPr lang="en-US" sz="1200" b="0" strike="noStrike" spc="-1">
              <a:solidFill>
                <a:srgbClr val="000000"/>
              </a:solidFill>
              <a:latin typeface="Arial"/>
            </a:endParaRPr>
          </a:p>
          <a:p>
            <a:pPr>
              <a:lnSpc>
                <a:spcPct val="100000"/>
              </a:lnSpc>
              <a:defRPr/>
            </a:pPr>
            <a:r>
              <a:rPr lang="en-IE" sz="1200" b="0" strike="noStrike" spc="-1">
                <a:solidFill>
                  <a:srgbClr val="000000"/>
                </a:solidFill>
                <a:latin typeface="Arial"/>
                <a:ea typeface="DejaVu Sans"/>
              </a:rPr>
              <a:t>Nodes:Represent specific potato-growing regions.</a:t>
            </a:r>
            <a:endParaRPr lang="en-US" sz="1200" b="0" strike="noStrike" spc="-1">
              <a:solidFill>
                <a:srgbClr val="000000"/>
              </a:solidFill>
              <a:latin typeface="Arial"/>
            </a:endParaRPr>
          </a:p>
          <a:p>
            <a:pPr>
              <a:lnSpc>
                <a:spcPct val="100000"/>
              </a:lnSpc>
              <a:defRPr/>
            </a:pPr>
            <a:endParaRPr lang="en-US" sz="1200" b="0" strike="noStrike" spc="-1">
              <a:solidFill>
                <a:srgbClr val="000000"/>
              </a:solidFill>
              <a:latin typeface="Arial"/>
            </a:endParaRPr>
          </a:p>
          <a:p>
            <a:pPr>
              <a:lnSpc>
                <a:spcPct val="100000"/>
              </a:lnSpc>
              <a:defRPr/>
            </a:pPr>
            <a:r>
              <a:rPr lang="en-IE" sz="1200" b="0" strike="noStrike" spc="-1">
                <a:solidFill>
                  <a:srgbClr val="000000"/>
                </a:solidFill>
                <a:latin typeface="Arial"/>
                <a:ea typeface="DejaVu Sans"/>
              </a:rPr>
              <a:t>Edges: Represent connections between regions, </a:t>
            </a:r>
            <a:endParaRPr lang="en-US" sz="1200" b="0" strike="noStrike" spc="-1">
              <a:solidFill>
                <a:srgbClr val="000000"/>
              </a:solidFill>
              <a:latin typeface="Arial"/>
            </a:endParaRPr>
          </a:p>
          <a:p>
            <a:pPr>
              <a:lnSpc>
                <a:spcPct val="100000"/>
              </a:lnSpc>
              <a:defRPr/>
            </a:pPr>
            <a:r>
              <a:rPr lang="en-IE" sz="1200" b="0" strike="noStrike" spc="-1">
                <a:solidFill>
                  <a:srgbClr val="000000"/>
                </a:solidFill>
                <a:latin typeface="Arial"/>
                <a:ea typeface="DejaVu Sans"/>
              </a:rPr>
              <a:t>- trade routes,</a:t>
            </a:r>
            <a:endParaRPr lang="en-US" sz="1200" b="0" strike="noStrike" spc="-1">
              <a:solidFill>
                <a:srgbClr val="000000"/>
              </a:solidFill>
              <a:latin typeface="Arial"/>
            </a:endParaRPr>
          </a:p>
          <a:p>
            <a:pPr>
              <a:lnSpc>
                <a:spcPct val="100000"/>
              </a:lnSpc>
              <a:defRPr/>
            </a:pPr>
            <a:r>
              <a:rPr lang="en-IE" sz="1200" b="0" strike="noStrike" spc="-1">
                <a:solidFill>
                  <a:srgbClr val="000000"/>
                </a:solidFill>
                <a:latin typeface="Arial"/>
                <a:ea typeface="DejaVu Sans"/>
              </a:rPr>
              <a:t>- human movement, </a:t>
            </a:r>
            <a:endParaRPr lang="en-US" sz="1200" b="0" strike="noStrike" spc="-1">
              <a:solidFill>
                <a:srgbClr val="000000"/>
              </a:solidFill>
              <a:latin typeface="Arial"/>
            </a:endParaRPr>
          </a:p>
          <a:p>
            <a:pPr>
              <a:lnSpc>
                <a:spcPct val="100000"/>
              </a:lnSpc>
              <a:defRPr/>
            </a:pPr>
            <a:r>
              <a:rPr lang="en-IE" sz="1200" b="0" strike="noStrike" spc="-1">
                <a:solidFill>
                  <a:srgbClr val="000000"/>
                </a:solidFill>
                <a:latin typeface="Arial"/>
                <a:ea typeface="DejaVu Sans"/>
              </a:rPr>
              <a:t>-natural pathways.</a:t>
            </a:r>
            <a:endParaRPr lang="en-US" sz="1200" b="0" strike="noStrike" spc="-1">
              <a:solidFill>
                <a:srgbClr val="000000"/>
              </a:solidFill>
              <a:latin typeface="Arial"/>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pic>
        <p:nvPicPr>
          <p:cNvPr id="128" name="" descr=""/>
          <p:cNvPicPr/>
          <p:nvPr/>
        </p:nvPicPr>
        <p:blipFill>
          <a:blip r:embed="rId3"/>
          <a:stretch/>
        </p:blipFill>
        <p:spPr bwMode="auto">
          <a:xfrm>
            <a:off x="1872000" y="594000"/>
            <a:ext cx="6627240" cy="4733280"/>
          </a:xfrm>
          <a:prstGeom prst="rect">
            <a:avLst/>
          </a:prstGeom>
          <a:ln w="0">
            <a:noFill/>
          </a:ln>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
  <TotalTime>0</TotalTime>
  <Words>0</Words>
  <Application>ONLYOFFICE/8.2.2.22</Application>
  <PresentationFormat>On-screen Show (4:3)</PresentationFormat>
  <Paragraphs>0</Paragraphs>
  <Slides>17</Slides>
  <Notes>17</Notes>
  <HiddenSlides>0</HiddenSlides>
  <MMClips>2</MMClips>
  <ScaleCrop>0</ScaleCrop>
  <HeadingPairs>
    <vt:vector size="4" baseType="variant">
      <vt:variant>
        <vt:lpstr>Theme</vt:lpstr>
      </vt:variant>
      <vt:variant>
        <vt:i4>1</vt:i4>
      </vt:variant>
      <vt:variant>
        <vt:lpstr>Slide Titles</vt:lpstr>
      </vt:variant>
      <vt:variant>
        <vt:i4>17</vt:i4>
      </vt:variant>
    </vt:vector>
  </HeadingPairs>
  <TitlesOfParts>
    <vt:vector size="18"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LinksUpToDate>0</LinksUpToDate>
  <SharedDoc>0</SharedDoc>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dc:description/>
  <dc:language>en-US</dc:language>
  <cp:lastModifiedBy/>
  <cp:revision>45</cp:revision>
  <dcterms:created xsi:type="dcterms:W3CDTF">2020-11-15T22:27:53Z</dcterms:created>
  <dcterms:modified xsi:type="dcterms:W3CDTF">2025-01-21T03:21:42Z</dcterms:modified>
</cp:coreProperties>
</file>