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1CF0DD-46AA-4A46-B93E-378F71FEA3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Accident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BA04A4-072C-4B7E-A095-2BE140ED9D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12/5/2023 7:58:43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ident Dashboard 2" id="2" name="slide2">
            <a:extLst>
              <a:ext uri="{FF2B5EF4-FFF2-40B4-BE49-F238E27FC236}">
                <a16:creationId xmlns:a16="http://schemas.microsoft.com/office/drawing/2014/main" id="{2324BA83-4B1C-41D6-9AA7-B7D3892D68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2023-12-05T04:58:50Z</dcterms:created>
  <dcterms:modified xsi:type="dcterms:W3CDTF">2023-12-05T04:58:50Z</dcterms:modified>
</cp:coreProperties>
</file>